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348" r:id="rId2"/>
    <p:sldId id="257" r:id="rId3"/>
    <p:sldId id="270" r:id="rId4"/>
    <p:sldId id="271" r:id="rId5"/>
    <p:sldId id="269" r:id="rId6"/>
    <p:sldId id="276" r:id="rId7"/>
    <p:sldId id="277" r:id="rId8"/>
    <p:sldId id="272" r:id="rId9"/>
    <p:sldId id="275" r:id="rId10"/>
    <p:sldId id="293" r:id="rId11"/>
    <p:sldId id="325" r:id="rId12"/>
    <p:sldId id="295" r:id="rId13"/>
    <p:sldId id="279" r:id="rId14"/>
    <p:sldId id="327" r:id="rId15"/>
    <p:sldId id="328" r:id="rId16"/>
    <p:sldId id="329" r:id="rId17"/>
    <p:sldId id="280" r:id="rId18"/>
    <p:sldId id="331" r:id="rId19"/>
    <p:sldId id="332" r:id="rId20"/>
    <p:sldId id="333" r:id="rId21"/>
    <p:sldId id="341" r:id="rId22"/>
    <p:sldId id="334" r:id="rId23"/>
    <p:sldId id="335" r:id="rId24"/>
    <p:sldId id="336" r:id="rId25"/>
    <p:sldId id="337" r:id="rId26"/>
    <p:sldId id="347" r:id="rId27"/>
    <p:sldId id="297" r:id="rId28"/>
    <p:sldId id="338" r:id="rId29"/>
    <p:sldId id="296" r:id="rId30"/>
    <p:sldId id="300" r:id="rId31"/>
    <p:sldId id="316" r:id="rId32"/>
    <p:sldId id="320" r:id="rId33"/>
    <p:sldId id="321" r:id="rId34"/>
    <p:sldId id="342" r:id="rId35"/>
    <p:sldId id="349" r:id="rId36"/>
    <p:sldId id="346" r:id="rId37"/>
    <p:sldId id="343" r:id="rId38"/>
    <p:sldId id="344" r:id="rId39"/>
    <p:sldId id="345" r:id="rId40"/>
    <p:sldId id="302" r:id="rId41"/>
    <p:sldId id="268" r:id="rId42"/>
    <p:sldId id="319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0C19C-BFA9-4A71-A11E-2ED8753E62D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58AB861-FB5E-4A1E-9F04-31B21EFA5DCD}">
      <dgm:prSet/>
      <dgm:spPr/>
      <dgm:t>
        <a:bodyPr/>
        <a:lstStyle/>
        <a:p>
          <a:r>
            <a:rPr lang="en-US"/>
            <a:t>David Maged</a:t>
          </a:r>
        </a:p>
      </dgm:t>
    </dgm:pt>
    <dgm:pt modelId="{B04F817C-178F-4368-B42D-3746B2196E1E}" type="parTrans" cxnId="{286C691E-7154-459C-874D-30D1B81E926E}">
      <dgm:prSet/>
      <dgm:spPr/>
      <dgm:t>
        <a:bodyPr/>
        <a:lstStyle/>
        <a:p>
          <a:endParaRPr lang="en-US"/>
        </a:p>
      </dgm:t>
    </dgm:pt>
    <dgm:pt modelId="{0AC0EC84-F723-4D53-9418-113A7AF2A7A9}" type="sibTrans" cxnId="{286C691E-7154-459C-874D-30D1B81E926E}">
      <dgm:prSet/>
      <dgm:spPr/>
      <dgm:t>
        <a:bodyPr/>
        <a:lstStyle/>
        <a:p>
          <a:endParaRPr lang="en-US"/>
        </a:p>
      </dgm:t>
    </dgm:pt>
    <dgm:pt modelId="{277545AB-8D21-41CC-9D8F-AE40F459A82A}">
      <dgm:prSet/>
      <dgm:spPr/>
      <dgm:t>
        <a:bodyPr/>
        <a:lstStyle/>
        <a:p>
          <a:r>
            <a:rPr lang="en-US"/>
            <a:t>Joseph Ezzat</a:t>
          </a:r>
        </a:p>
      </dgm:t>
    </dgm:pt>
    <dgm:pt modelId="{E3AE5E01-12F4-4C01-92C3-2B14260F8DBB}" type="parTrans" cxnId="{6112CC1D-69B2-424E-B161-4CAFBAB2AA32}">
      <dgm:prSet/>
      <dgm:spPr/>
      <dgm:t>
        <a:bodyPr/>
        <a:lstStyle/>
        <a:p>
          <a:endParaRPr lang="en-US"/>
        </a:p>
      </dgm:t>
    </dgm:pt>
    <dgm:pt modelId="{B65EA2FD-E926-421E-94EB-E398F3B750A1}" type="sibTrans" cxnId="{6112CC1D-69B2-424E-B161-4CAFBAB2AA32}">
      <dgm:prSet/>
      <dgm:spPr/>
      <dgm:t>
        <a:bodyPr/>
        <a:lstStyle/>
        <a:p>
          <a:endParaRPr lang="en-US"/>
        </a:p>
      </dgm:t>
    </dgm:pt>
    <dgm:pt modelId="{092DF40F-10D5-4A93-9240-C553F7F88FBC}">
      <dgm:prSet/>
      <dgm:spPr/>
      <dgm:t>
        <a:bodyPr/>
        <a:lstStyle/>
        <a:p>
          <a:r>
            <a:rPr lang="en-US"/>
            <a:t>Ibrahim Sayed</a:t>
          </a:r>
        </a:p>
      </dgm:t>
    </dgm:pt>
    <dgm:pt modelId="{40ADED4B-A9CA-4CBF-A165-3D933778A4B9}" type="parTrans" cxnId="{12852898-89BA-472A-BFBA-21E66183D5E5}">
      <dgm:prSet/>
      <dgm:spPr/>
      <dgm:t>
        <a:bodyPr/>
        <a:lstStyle/>
        <a:p>
          <a:endParaRPr lang="en-US"/>
        </a:p>
      </dgm:t>
    </dgm:pt>
    <dgm:pt modelId="{2DA339AC-4539-41B9-85B9-23CC0753A62F}" type="sibTrans" cxnId="{12852898-89BA-472A-BFBA-21E66183D5E5}">
      <dgm:prSet/>
      <dgm:spPr/>
      <dgm:t>
        <a:bodyPr/>
        <a:lstStyle/>
        <a:p>
          <a:endParaRPr lang="en-US"/>
        </a:p>
      </dgm:t>
    </dgm:pt>
    <dgm:pt modelId="{573A8481-5E94-4738-93B0-A465E7E7DCC7}">
      <dgm:prSet/>
      <dgm:spPr/>
      <dgm:t>
        <a:bodyPr/>
        <a:lstStyle/>
        <a:p>
          <a:r>
            <a:rPr lang="en-US"/>
            <a:t>Haya Hesham</a:t>
          </a:r>
        </a:p>
      </dgm:t>
    </dgm:pt>
    <dgm:pt modelId="{0A57289F-C09E-4FE3-8F91-1140C95ADBBE}" type="parTrans" cxnId="{4505D6B0-3828-458F-BA50-464A427C53DE}">
      <dgm:prSet/>
      <dgm:spPr/>
      <dgm:t>
        <a:bodyPr/>
        <a:lstStyle/>
        <a:p>
          <a:endParaRPr lang="en-US"/>
        </a:p>
      </dgm:t>
    </dgm:pt>
    <dgm:pt modelId="{903636B8-7C6B-4424-9EEA-01B54C3F6B7B}" type="sibTrans" cxnId="{4505D6B0-3828-458F-BA50-464A427C53DE}">
      <dgm:prSet/>
      <dgm:spPr/>
      <dgm:t>
        <a:bodyPr/>
        <a:lstStyle/>
        <a:p>
          <a:endParaRPr lang="en-US"/>
        </a:p>
      </dgm:t>
    </dgm:pt>
    <dgm:pt modelId="{917DF953-EC0A-47BE-8604-8F771750F194}">
      <dgm:prSet/>
      <dgm:spPr/>
      <dgm:t>
        <a:bodyPr/>
        <a:lstStyle/>
        <a:p>
          <a:r>
            <a:rPr lang="en-US"/>
            <a:t>Marlyien Magdy</a:t>
          </a:r>
        </a:p>
      </dgm:t>
    </dgm:pt>
    <dgm:pt modelId="{54E009F6-9EC3-4909-B104-7E6756B62EA1}" type="parTrans" cxnId="{9D5014CE-7247-42DF-A3EE-C5403BBDD6B5}">
      <dgm:prSet/>
      <dgm:spPr/>
      <dgm:t>
        <a:bodyPr/>
        <a:lstStyle/>
        <a:p>
          <a:endParaRPr lang="en-US"/>
        </a:p>
      </dgm:t>
    </dgm:pt>
    <dgm:pt modelId="{ADD7CADE-965E-4FF5-8A4C-119CFF9DB75A}" type="sibTrans" cxnId="{9D5014CE-7247-42DF-A3EE-C5403BBDD6B5}">
      <dgm:prSet/>
      <dgm:spPr/>
      <dgm:t>
        <a:bodyPr/>
        <a:lstStyle/>
        <a:p>
          <a:endParaRPr lang="en-US"/>
        </a:p>
      </dgm:t>
    </dgm:pt>
    <dgm:pt modelId="{47B184F2-130E-4C97-AC53-2EA5ECAA8EE5}" type="pres">
      <dgm:prSet presAssocID="{96D0C19C-BFA9-4A71-A11E-2ED8753E62DB}" presName="vert0" presStyleCnt="0">
        <dgm:presLayoutVars>
          <dgm:dir/>
          <dgm:animOne val="branch"/>
          <dgm:animLvl val="lvl"/>
        </dgm:presLayoutVars>
      </dgm:prSet>
      <dgm:spPr/>
    </dgm:pt>
    <dgm:pt modelId="{23BD8A3F-9412-4DEA-96A7-64097156BFA9}" type="pres">
      <dgm:prSet presAssocID="{058AB861-FB5E-4A1E-9F04-31B21EFA5DCD}" presName="thickLine" presStyleLbl="alignNode1" presStyleIdx="0" presStyleCnt="5"/>
      <dgm:spPr/>
    </dgm:pt>
    <dgm:pt modelId="{3AD42AD4-2576-4462-BD74-443E9028ACB9}" type="pres">
      <dgm:prSet presAssocID="{058AB861-FB5E-4A1E-9F04-31B21EFA5DCD}" presName="horz1" presStyleCnt="0"/>
      <dgm:spPr/>
    </dgm:pt>
    <dgm:pt modelId="{62426026-93AA-425A-AC3F-41519AEE3FC5}" type="pres">
      <dgm:prSet presAssocID="{058AB861-FB5E-4A1E-9F04-31B21EFA5DCD}" presName="tx1" presStyleLbl="revTx" presStyleIdx="0" presStyleCnt="5"/>
      <dgm:spPr/>
    </dgm:pt>
    <dgm:pt modelId="{F50262DE-BCDF-4D54-9A5E-174DC5E1E6D3}" type="pres">
      <dgm:prSet presAssocID="{058AB861-FB5E-4A1E-9F04-31B21EFA5DCD}" presName="vert1" presStyleCnt="0"/>
      <dgm:spPr/>
    </dgm:pt>
    <dgm:pt modelId="{E6C2CBED-B3E2-4F1B-B1F9-83E66E71C59A}" type="pres">
      <dgm:prSet presAssocID="{277545AB-8D21-41CC-9D8F-AE40F459A82A}" presName="thickLine" presStyleLbl="alignNode1" presStyleIdx="1" presStyleCnt="5"/>
      <dgm:spPr/>
    </dgm:pt>
    <dgm:pt modelId="{9BCBA0A0-B52C-4C14-B703-47451BFBF8EC}" type="pres">
      <dgm:prSet presAssocID="{277545AB-8D21-41CC-9D8F-AE40F459A82A}" presName="horz1" presStyleCnt="0"/>
      <dgm:spPr/>
    </dgm:pt>
    <dgm:pt modelId="{BD747B42-2970-404C-AF44-FF89B6AE9415}" type="pres">
      <dgm:prSet presAssocID="{277545AB-8D21-41CC-9D8F-AE40F459A82A}" presName="tx1" presStyleLbl="revTx" presStyleIdx="1" presStyleCnt="5"/>
      <dgm:spPr/>
    </dgm:pt>
    <dgm:pt modelId="{59A08C96-7D6B-4E08-BDD2-7C24D8F0F742}" type="pres">
      <dgm:prSet presAssocID="{277545AB-8D21-41CC-9D8F-AE40F459A82A}" presName="vert1" presStyleCnt="0"/>
      <dgm:spPr/>
    </dgm:pt>
    <dgm:pt modelId="{A143DD70-5A7B-4FC0-BB66-1F7C16D89731}" type="pres">
      <dgm:prSet presAssocID="{092DF40F-10D5-4A93-9240-C553F7F88FBC}" presName="thickLine" presStyleLbl="alignNode1" presStyleIdx="2" presStyleCnt="5"/>
      <dgm:spPr/>
    </dgm:pt>
    <dgm:pt modelId="{F42BD0EC-785F-4381-839F-33460D272C31}" type="pres">
      <dgm:prSet presAssocID="{092DF40F-10D5-4A93-9240-C553F7F88FBC}" presName="horz1" presStyleCnt="0"/>
      <dgm:spPr/>
    </dgm:pt>
    <dgm:pt modelId="{F3DC5D32-50F2-442A-A91D-AB7ACF752DFA}" type="pres">
      <dgm:prSet presAssocID="{092DF40F-10D5-4A93-9240-C553F7F88FBC}" presName="tx1" presStyleLbl="revTx" presStyleIdx="2" presStyleCnt="5"/>
      <dgm:spPr/>
    </dgm:pt>
    <dgm:pt modelId="{2B7D8254-478A-4816-81A5-589E1547FC22}" type="pres">
      <dgm:prSet presAssocID="{092DF40F-10D5-4A93-9240-C553F7F88FBC}" presName="vert1" presStyleCnt="0"/>
      <dgm:spPr/>
    </dgm:pt>
    <dgm:pt modelId="{87FB1A29-7BBE-4B6A-888D-B06ADF925D33}" type="pres">
      <dgm:prSet presAssocID="{573A8481-5E94-4738-93B0-A465E7E7DCC7}" presName="thickLine" presStyleLbl="alignNode1" presStyleIdx="3" presStyleCnt="5"/>
      <dgm:spPr/>
    </dgm:pt>
    <dgm:pt modelId="{304A5AEA-AA24-4F08-B284-E3D6B84594D1}" type="pres">
      <dgm:prSet presAssocID="{573A8481-5E94-4738-93B0-A465E7E7DCC7}" presName="horz1" presStyleCnt="0"/>
      <dgm:spPr/>
    </dgm:pt>
    <dgm:pt modelId="{5A705CA4-C69B-430F-8C5F-5DF2B7E75F17}" type="pres">
      <dgm:prSet presAssocID="{573A8481-5E94-4738-93B0-A465E7E7DCC7}" presName="tx1" presStyleLbl="revTx" presStyleIdx="3" presStyleCnt="5"/>
      <dgm:spPr/>
    </dgm:pt>
    <dgm:pt modelId="{65C52917-3A46-4592-9B24-C3734A68B5B3}" type="pres">
      <dgm:prSet presAssocID="{573A8481-5E94-4738-93B0-A465E7E7DCC7}" presName="vert1" presStyleCnt="0"/>
      <dgm:spPr/>
    </dgm:pt>
    <dgm:pt modelId="{0DAA681E-5C49-496A-BAA8-925E268CE9BA}" type="pres">
      <dgm:prSet presAssocID="{917DF953-EC0A-47BE-8604-8F771750F194}" presName="thickLine" presStyleLbl="alignNode1" presStyleIdx="4" presStyleCnt="5"/>
      <dgm:spPr/>
    </dgm:pt>
    <dgm:pt modelId="{8FB46E34-59EC-46FB-BF44-E97164ADF3FA}" type="pres">
      <dgm:prSet presAssocID="{917DF953-EC0A-47BE-8604-8F771750F194}" presName="horz1" presStyleCnt="0"/>
      <dgm:spPr/>
    </dgm:pt>
    <dgm:pt modelId="{642BE362-8DE6-4D7C-8F5A-56D3AD4E2500}" type="pres">
      <dgm:prSet presAssocID="{917DF953-EC0A-47BE-8604-8F771750F194}" presName="tx1" presStyleLbl="revTx" presStyleIdx="4" presStyleCnt="5"/>
      <dgm:spPr/>
    </dgm:pt>
    <dgm:pt modelId="{8CA8F826-BDEC-4463-BB2E-762D7AC6E320}" type="pres">
      <dgm:prSet presAssocID="{917DF953-EC0A-47BE-8604-8F771750F194}" presName="vert1" presStyleCnt="0"/>
      <dgm:spPr/>
    </dgm:pt>
  </dgm:ptLst>
  <dgm:cxnLst>
    <dgm:cxn modelId="{6112CC1D-69B2-424E-B161-4CAFBAB2AA32}" srcId="{96D0C19C-BFA9-4A71-A11E-2ED8753E62DB}" destId="{277545AB-8D21-41CC-9D8F-AE40F459A82A}" srcOrd="1" destOrd="0" parTransId="{E3AE5E01-12F4-4C01-92C3-2B14260F8DBB}" sibTransId="{B65EA2FD-E926-421E-94EB-E398F3B750A1}"/>
    <dgm:cxn modelId="{286C691E-7154-459C-874D-30D1B81E926E}" srcId="{96D0C19C-BFA9-4A71-A11E-2ED8753E62DB}" destId="{058AB861-FB5E-4A1E-9F04-31B21EFA5DCD}" srcOrd="0" destOrd="0" parTransId="{B04F817C-178F-4368-B42D-3746B2196E1E}" sibTransId="{0AC0EC84-F723-4D53-9418-113A7AF2A7A9}"/>
    <dgm:cxn modelId="{96810A21-D303-433B-A3F6-B504C18D90FA}" type="presOf" srcId="{277545AB-8D21-41CC-9D8F-AE40F459A82A}" destId="{BD747B42-2970-404C-AF44-FF89B6AE9415}" srcOrd="0" destOrd="0" presId="urn:microsoft.com/office/officeart/2008/layout/LinedList"/>
    <dgm:cxn modelId="{296A1944-C1F9-4EB7-9766-F062EA5EF44B}" type="presOf" srcId="{573A8481-5E94-4738-93B0-A465E7E7DCC7}" destId="{5A705CA4-C69B-430F-8C5F-5DF2B7E75F17}" srcOrd="0" destOrd="0" presId="urn:microsoft.com/office/officeart/2008/layout/LinedList"/>
    <dgm:cxn modelId="{CD62B76B-87F0-4BDA-8FDF-4CD2D51D54C1}" type="presOf" srcId="{058AB861-FB5E-4A1E-9F04-31B21EFA5DCD}" destId="{62426026-93AA-425A-AC3F-41519AEE3FC5}" srcOrd="0" destOrd="0" presId="urn:microsoft.com/office/officeart/2008/layout/LinedList"/>
    <dgm:cxn modelId="{817ED257-1708-4082-A238-722F8C06BDA2}" type="presOf" srcId="{092DF40F-10D5-4A93-9240-C553F7F88FBC}" destId="{F3DC5D32-50F2-442A-A91D-AB7ACF752DFA}" srcOrd="0" destOrd="0" presId="urn:microsoft.com/office/officeart/2008/layout/LinedList"/>
    <dgm:cxn modelId="{12852898-89BA-472A-BFBA-21E66183D5E5}" srcId="{96D0C19C-BFA9-4A71-A11E-2ED8753E62DB}" destId="{092DF40F-10D5-4A93-9240-C553F7F88FBC}" srcOrd="2" destOrd="0" parTransId="{40ADED4B-A9CA-4CBF-A165-3D933778A4B9}" sibTransId="{2DA339AC-4539-41B9-85B9-23CC0753A62F}"/>
    <dgm:cxn modelId="{CAA839A4-D1CC-418D-AAEA-1B01269509CB}" type="presOf" srcId="{917DF953-EC0A-47BE-8604-8F771750F194}" destId="{642BE362-8DE6-4D7C-8F5A-56D3AD4E2500}" srcOrd="0" destOrd="0" presId="urn:microsoft.com/office/officeart/2008/layout/LinedList"/>
    <dgm:cxn modelId="{4505D6B0-3828-458F-BA50-464A427C53DE}" srcId="{96D0C19C-BFA9-4A71-A11E-2ED8753E62DB}" destId="{573A8481-5E94-4738-93B0-A465E7E7DCC7}" srcOrd="3" destOrd="0" parTransId="{0A57289F-C09E-4FE3-8F91-1140C95ADBBE}" sibTransId="{903636B8-7C6B-4424-9EEA-01B54C3F6B7B}"/>
    <dgm:cxn modelId="{9D5014CE-7247-42DF-A3EE-C5403BBDD6B5}" srcId="{96D0C19C-BFA9-4A71-A11E-2ED8753E62DB}" destId="{917DF953-EC0A-47BE-8604-8F771750F194}" srcOrd="4" destOrd="0" parTransId="{54E009F6-9EC3-4909-B104-7E6756B62EA1}" sibTransId="{ADD7CADE-965E-4FF5-8A4C-119CFF9DB75A}"/>
    <dgm:cxn modelId="{0D428AF1-1B0A-4485-90A6-D94D1E36DAAB}" type="presOf" srcId="{96D0C19C-BFA9-4A71-A11E-2ED8753E62DB}" destId="{47B184F2-130E-4C97-AC53-2EA5ECAA8EE5}" srcOrd="0" destOrd="0" presId="urn:microsoft.com/office/officeart/2008/layout/LinedList"/>
    <dgm:cxn modelId="{3FFD90BC-38F9-41B7-A6E2-CFA873B7DAA0}" type="presParOf" srcId="{47B184F2-130E-4C97-AC53-2EA5ECAA8EE5}" destId="{23BD8A3F-9412-4DEA-96A7-64097156BFA9}" srcOrd="0" destOrd="0" presId="urn:microsoft.com/office/officeart/2008/layout/LinedList"/>
    <dgm:cxn modelId="{CBCC9034-1914-499B-9AD0-A25D9D720F28}" type="presParOf" srcId="{47B184F2-130E-4C97-AC53-2EA5ECAA8EE5}" destId="{3AD42AD4-2576-4462-BD74-443E9028ACB9}" srcOrd="1" destOrd="0" presId="urn:microsoft.com/office/officeart/2008/layout/LinedList"/>
    <dgm:cxn modelId="{260EE311-30EF-484A-A9D7-234304E71298}" type="presParOf" srcId="{3AD42AD4-2576-4462-BD74-443E9028ACB9}" destId="{62426026-93AA-425A-AC3F-41519AEE3FC5}" srcOrd="0" destOrd="0" presId="urn:microsoft.com/office/officeart/2008/layout/LinedList"/>
    <dgm:cxn modelId="{C26D05D3-D082-4B51-97BA-EDFEFBEE91F5}" type="presParOf" srcId="{3AD42AD4-2576-4462-BD74-443E9028ACB9}" destId="{F50262DE-BCDF-4D54-9A5E-174DC5E1E6D3}" srcOrd="1" destOrd="0" presId="urn:microsoft.com/office/officeart/2008/layout/LinedList"/>
    <dgm:cxn modelId="{3ADC76FF-E3B8-4B7A-9BB6-2E4D12FD043E}" type="presParOf" srcId="{47B184F2-130E-4C97-AC53-2EA5ECAA8EE5}" destId="{E6C2CBED-B3E2-4F1B-B1F9-83E66E71C59A}" srcOrd="2" destOrd="0" presId="urn:microsoft.com/office/officeart/2008/layout/LinedList"/>
    <dgm:cxn modelId="{1FE770EC-5441-454D-898B-FF2D2BA66A26}" type="presParOf" srcId="{47B184F2-130E-4C97-AC53-2EA5ECAA8EE5}" destId="{9BCBA0A0-B52C-4C14-B703-47451BFBF8EC}" srcOrd="3" destOrd="0" presId="urn:microsoft.com/office/officeart/2008/layout/LinedList"/>
    <dgm:cxn modelId="{B671CB01-C67A-4004-BF2C-66AD0EC385B2}" type="presParOf" srcId="{9BCBA0A0-B52C-4C14-B703-47451BFBF8EC}" destId="{BD747B42-2970-404C-AF44-FF89B6AE9415}" srcOrd="0" destOrd="0" presId="urn:microsoft.com/office/officeart/2008/layout/LinedList"/>
    <dgm:cxn modelId="{A7FB6183-2609-4063-9DEA-B9E6EA64C6C6}" type="presParOf" srcId="{9BCBA0A0-B52C-4C14-B703-47451BFBF8EC}" destId="{59A08C96-7D6B-4E08-BDD2-7C24D8F0F742}" srcOrd="1" destOrd="0" presId="urn:microsoft.com/office/officeart/2008/layout/LinedList"/>
    <dgm:cxn modelId="{81E94281-E83B-4D81-A673-399E4BE2DB53}" type="presParOf" srcId="{47B184F2-130E-4C97-AC53-2EA5ECAA8EE5}" destId="{A143DD70-5A7B-4FC0-BB66-1F7C16D89731}" srcOrd="4" destOrd="0" presId="urn:microsoft.com/office/officeart/2008/layout/LinedList"/>
    <dgm:cxn modelId="{2DEB5057-CD13-48A2-BD4A-AF5E2590F8CF}" type="presParOf" srcId="{47B184F2-130E-4C97-AC53-2EA5ECAA8EE5}" destId="{F42BD0EC-785F-4381-839F-33460D272C31}" srcOrd="5" destOrd="0" presId="urn:microsoft.com/office/officeart/2008/layout/LinedList"/>
    <dgm:cxn modelId="{7B3B34B4-0013-420C-B0D4-1F607BAD13CD}" type="presParOf" srcId="{F42BD0EC-785F-4381-839F-33460D272C31}" destId="{F3DC5D32-50F2-442A-A91D-AB7ACF752DFA}" srcOrd="0" destOrd="0" presId="urn:microsoft.com/office/officeart/2008/layout/LinedList"/>
    <dgm:cxn modelId="{1CD9835C-320B-49DF-9F28-524979D40F10}" type="presParOf" srcId="{F42BD0EC-785F-4381-839F-33460D272C31}" destId="{2B7D8254-478A-4816-81A5-589E1547FC22}" srcOrd="1" destOrd="0" presId="urn:microsoft.com/office/officeart/2008/layout/LinedList"/>
    <dgm:cxn modelId="{090872BD-38A2-4900-880A-EDB419FC4914}" type="presParOf" srcId="{47B184F2-130E-4C97-AC53-2EA5ECAA8EE5}" destId="{87FB1A29-7BBE-4B6A-888D-B06ADF925D33}" srcOrd="6" destOrd="0" presId="urn:microsoft.com/office/officeart/2008/layout/LinedList"/>
    <dgm:cxn modelId="{6AD03666-056A-4C06-8928-A7D4748C7E44}" type="presParOf" srcId="{47B184F2-130E-4C97-AC53-2EA5ECAA8EE5}" destId="{304A5AEA-AA24-4F08-B284-E3D6B84594D1}" srcOrd="7" destOrd="0" presId="urn:microsoft.com/office/officeart/2008/layout/LinedList"/>
    <dgm:cxn modelId="{BFD488D5-3FA3-4BAD-8ABE-9121E46918D1}" type="presParOf" srcId="{304A5AEA-AA24-4F08-B284-E3D6B84594D1}" destId="{5A705CA4-C69B-430F-8C5F-5DF2B7E75F17}" srcOrd="0" destOrd="0" presId="urn:microsoft.com/office/officeart/2008/layout/LinedList"/>
    <dgm:cxn modelId="{4F845A1D-6791-4F94-8BA3-999DDABAA9F1}" type="presParOf" srcId="{304A5AEA-AA24-4F08-B284-E3D6B84594D1}" destId="{65C52917-3A46-4592-9B24-C3734A68B5B3}" srcOrd="1" destOrd="0" presId="urn:microsoft.com/office/officeart/2008/layout/LinedList"/>
    <dgm:cxn modelId="{A527D41F-9B7B-4C11-B085-5FF97E84F0B7}" type="presParOf" srcId="{47B184F2-130E-4C97-AC53-2EA5ECAA8EE5}" destId="{0DAA681E-5C49-496A-BAA8-925E268CE9BA}" srcOrd="8" destOrd="0" presId="urn:microsoft.com/office/officeart/2008/layout/LinedList"/>
    <dgm:cxn modelId="{7B1F3C77-4240-4C8D-AE3F-A52F8BCB3B34}" type="presParOf" srcId="{47B184F2-130E-4C97-AC53-2EA5ECAA8EE5}" destId="{8FB46E34-59EC-46FB-BF44-E97164ADF3FA}" srcOrd="9" destOrd="0" presId="urn:microsoft.com/office/officeart/2008/layout/LinedList"/>
    <dgm:cxn modelId="{CB86D69E-D87E-422C-BE92-C924E488CEE7}" type="presParOf" srcId="{8FB46E34-59EC-46FB-BF44-E97164ADF3FA}" destId="{642BE362-8DE6-4D7C-8F5A-56D3AD4E2500}" srcOrd="0" destOrd="0" presId="urn:microsoft.com/office/officeart/2008/layout/LinedList"/>
    <dgm:cxn modelId="{584AD7ED-D74B-4EBF-BCC9-A7658CE57299}" type="presParOf" srcId="{8FB46E34-59EC-46FB-BF44-E97164ADF3FA}" destId="{8CA8F826-BDEC-4463-BB2E-762D7AC6E3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BC4988-376A-408F-9A6F-96C0163018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81A737D4-8C59-4F23-BE64-828C42E298C6}">
      <dgm:prSet/>
      <dgm:spPr/>
      <dgm:t>
        <a:bodyPr/>
        <a:lstStyle/>
        <a:p>
          <a:r>
            <a:rPr lang="en-US" b="1" dirty="0"/>
            <a:t>Help them enjoy their life.</a:t>
          </a:r>
          <a:endParaRPr lang="en-US" dirty="0"/>
        </a:p>
      </dgm:t>
    </dgm:pt>
    <dgm:pt modelId="{2A88D009-DA27-4AC7-AA88-6CA59ED4D2D8}" type="parTrans" cxnId="{B5B8D6F7-BF7D-4EC5-9263-76DDEC578D25}">
      <dgm:prSet/>
      <dgm:spPr/>
      <dgm:t>
        <a:bodyPr/>
        <a:lstStyle/>
        <a:p>
          <a:endParaRPr lang="en-US"/>
        </a:p>
      </dgm:t>
    </dgm:pt>
    <dgm:pt modelId="{9922A9E8-E5A3-42B3-8845-832A31231FD5}" type="sibTrans" cxnId="{B5B8D6F7-BF7D-4EC5-9263-76DDEC578D25}">
      <dgm:prSet/>
      <dgm:spPr/>
      <dgm:t>
        <a:bodyPr/>
        <a:lstStyle/>
        <a:p>
          <a:endParaRPr lang="en-US"/>
        </a:p>
      </dgm:t>
    </dgm:pt>
    <dgm:pt modelId="{F28ED2F6-62A3-404C-8302-DC66EBA47165}">
      <dgm:prSet/>
      <dgm:spPr/>
      <dgm:t>
        <a:bodyPr/>
        <a:lstStyle/>
        <a:p>
          <a:r>
            <a:rPr lang="en-US" b="1" dirty="0"/>
            <a:t>Help them to be more independent.</a:t>
          </a:r>
          <a:endParaRPr lang="en-US" dirty="0"/>
        </a:p>
      </dgm:t>
    </dgm:pt>
    <dgm:pt modelId="{77F61D21-828B-44CE-B244-EF0FAABCFD6E}" type="parTrans" cxnId="{69CA5654-F0C5-4F2A-9695-367F4682FE0D}">
      <dgm:prSet/>
      <dgm:spPr/>
      <dgm:t>
        <a:bodyPr/>
        <a:lstStyle/>
        <a:p>
          <a:endParaRPr lang="en-US"/>
        </a:p>
      </dgm:t>
    </dgm:pt>
    <dgm:pt modelId="{91A461D2-9329-406F-973B-6090F7DE491B}" type="sibTrans" cxnId="{69CA5654-F0C5-4F2A-9695-367F4682FE0D}">
      <dgm:prSet/>
      <dgm:spPr/>
      <dgm:t>
        <a:bodyPr/>
        <a:lstStyle/>
        <a:p>
          <a:endParaRPr lang="en-US"/>
        </a:p>
      </dgm:t>
    </dgm:pt>
    <dgm:pt modelId="{DDF80801-A312-4371-BBCD-CF73308944C3}">
      <dgm:prSet/>
      <dgm:spPr/>
      <dgm:t>
        <a:bodyPr/>
        <a:lstStyle/>
        <a:p>
          <a:r>
            <a:rPr lang="en-US" b="1" dirty="0"/>
            <a:t>Help them navigate outdoors safely.</a:t>
          </a:r>
          <a:endParaRPr lang="en-US" dirty="0"/>
        </a:p>
      </dgm:t>
    </dgm:pt>
    <dgm:pt modelId="{DE9C4211-44A7-4D73-A622-61445CB6C184}" type="parTrans" cxnId="{515EA050-BF57-4D6F-9679-7F93691223FC}">
      <dgm:prSet/>
      <dgm:spPr/>
      <dgm:t>
        <a:bodyPr/>
        <a:lstStyle/>
        <a:p>
          <a:endParaRPr lang="en-US"/>
        </a:p>
      </dgm:t>
    </dgm:pt>
    <dgm:pt modelId="{34F283D3-A5D9-44AC-BA25-8F0D03F39270}" type="sibTrans" cxnId="{515EA050-BF57-4D6F-9679-7F93691223FC}">
      <dgm:prSet/>
      <dgm:spPr/>
      <dgm:t>
        <a:bodyPr/>
        <a:lstStyle/>
        <a:p>
          <a:endParaRPr lang="en-US"/>
        </a:p>
      </dgm:t>
    </dgm:pt>
    <dgm:pt modelId="{77CC51D6-184D-4090-96B4-BB6A92E8653C}">
      <dgm:prSet/>
      <dgm:spPr/>
      <dgm:t>
        <a:bodyPr/>
        <a:lstStyle/>
        <a:p>
          <a:r>
            <a:rPr lang="en-US" b="1" dirty="0"/>
            <a:t>Relieving them from feeling that they are burdens on other people or family members all the time. </a:t>
          </a:r>
          <a:endParaRPr lang="en-US" dirty="0"/>
        </a:p>
      </dgm:t>
    </dgm:pt>
    <dgm:pt modelId="{2BFBA093-D0AF-481D-B65F-2233ADC31C63}" type="parTrans" cxnId="{7A6242AF-A8E4-44A4-8145-3F92846A79C2}">
      <dgm:prSet/>
      <dgm:spPr/>
      <dgm:t>
        <a:bodyPr/>
        <a:lstStyle/>
        <a:p>
          <a:endParaRPr lang="en-US"/>
        </a:p>
      </dgm:t>
    </dgm:pt>
    <dgm:pt modelId="{A398B2E4-9A7A-449F-B835-023EE1DAB927}" type="sibTrans" cxnId="{7A6242AF-A8E4-44A4-8145-3F92846A79C2}">
      <dgm:prSet/>
      <dgm:spPr/>
      <dgm:t>
        <a:bodyPr/>
        <a:lstStyle/>
        <a:p>
          <a:endParaRPr lang="en-US"/>
        </a:p>
      </dgm:t>
    </dgm:pt>
    <dgm:pt modelId="{A1729554-56C6-404D-87A2-DE1B53A5DA94}" type="pres">
      <dgm:prSet presAssocID="{85BC4988-376A-408F-9A6F-96C01630186B}" presName="root" presStyleCnt="0">
        <dgm:presLayoutVars>
          <dgm:dir/>
          <dgm:resizeHandles val="exact"/>
        </dgm:presLayoutVars>
      </dgm:prSet>
      <dgm:spPr/>
    </dgm:pt>
    <dgm:pt modelId="{717ADD1C-B4C5-4951-B02D-2041271B9B1F}" type="pres">
      <dgm:prSet presAssocID="{81A737D4-8C59-4F23-BE64-828C42E298C6}" presName="compNode" presStyleCnt="0"/>
      <dgm:spPr/>
    </dgm:pt>
    <dgm:pt modelId="{165EDEB4-BD6C-407A-BFD4-5C7990DAE0E7}" type="pres">
      <dgm:prSet presAssocID="{81A737D4-8C59-4F23-BE64-828C42E298C6}" presName="bgRect" presStyleLbl="bgShp" presStyleIdx="0" presStyleCnt="4"/>
      <dgm:spPr/>
    </dgm:pt>
    <dgm:pt modelId="{8A003D5B-28EE-452D-A903-D5E26419CAAF}" type="pres">
      <dgm:prSet presAssocID="{81A737D4-8C59-4F23-BE64-828C42E298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72879B52-92E6-40C4-A246-52D772A43955}" type="pres">
      <dgm:prSet presAssocID="{81A737D4-8C59-4F23-BE64-828C42E298C6}" presName="spaceRect" presStyleCnt="0"/>
      <dgm:spPr/>
    </dgm:pt>
    <dgm:pt modelId="{29480D73-90C0-48C9-91D6-8A78266A2BB6}" type="pres">
      <dgm:prSet presAssocID="{81A737D4-8C59-4F23-BE64-828C42E298C6}" presName="parTx" presStyleLbl="revTx" presStyleIdx="0" presStyleCnt="4">
        <dgm:presLayoutVars>
          <dgm:chMax val="0"/>
          <dgm:chPref val="0"/>
        </dgm:presLayoutVars>
      </dgm:prSet>
      <dgm:spPr/>
    </dgm:pt>
    <dgm:pt modelId="{F836184D-564D-4822-A34D-93F37D21ECB8}" type="pres">
      <dgm:prSet presAssocID="{9922A9E8-E5A3-42B3-8845-832A31231FD5}" presName="sibTrans" presStyleCnt="0"/>
      <dgm:spPr/>
    </dgm:pt>
    <dgm:pt modelId="{09D2380A-4FD1-45DC-A21B-B152A0A72297}" type="pres">
      <dgm:prSet presAssocID="{F28ED2F6-62A3-404C-8302-DC66EBA47165}" presName="compNode" presStyleCnt="0"/>
      <dgm:spPr/>
    </dgm:pt>
    <dgm:pt modelId="{5F7FFC49-6B5B-4617-A8D5-4676982D8398}" type="pres">
      <dgm:prSet presAssocID="{F28ED2F6-62A3-404C-8302-DC66EBA47165}" presName="bgRect" presStyleLbl="bgShp" presStyleIdx="1" presStyleCnt="4"/>
      <dgm:spPr/>
    </dgm:pt>
    <dgm:pt modelId="{9570A98A-680F-414A-9289-29BC632ED057}" type="pres">
      <dgm:prSet presAssocID="{F28ED2F6-62A3-404C-8302-DC66EBA4716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82B5F339-F1D4-4A02-8879-7AF26FC6C11B}" type="pres">
      <dgm:prSet presAssocID="{F28ED2F6-62A3-404C-8302-DC66EBA47165}" presName="spaceRect" presStyleCnt="0"/>
      <dgm:spPr/>
    </dgm:pt>
    <dgm:pt modelId="{19B2361D-DDDF-427B-974D-31E2CE89457E}" type="pres">
      <dgm:prSet presAssocID="{F28ED2F6-62A3-404C-8302-DC66EBA47165}" presName="parTx" presStyleLbl="revTx" presStyleIdx="1" presStyleCnt="4">
        <dgm:presLayoutVars>
          <dgm:chMax val="0"/>
          <dgm:chPref val="0"/>
        </dgm:presLayoutVars>
      </dgm:prSet>
      <dgm:spPr/>
    </dgm:pt>
    <dgm:pt modelId="{6A7BF7D6-269C-498B-A8C5-A3FAB52188D3}" type="pres">
      <dgm:prSet presAssocID="{91A461D2-9329-406F-973B-6090F7DE491B}" presName="sibTrans" presStyleCnt="0"/>
      <dgm:spPr/>
    </dgm:pt>
    <dgm:pt modelId="{D627649F-08AB-445C-B9A6-5DCBDE3DBF22}" type="pres">
      <dgm:prSet presAssocID="{DDF80801-A312-4371-BBCD-CF73308944C3}" presName="compNode" presStyleCnt="0"/>
      <dgm:spPr/>
    </dgm:pt>
    <dgm:pt modelId="{E9770216-C310-44A6-A685-03FF6ECBF266}" type="pres">
      <dgm:prSet presAssocID="{DDF80801-A312-4371-BBCD-CF73308944C3}" presName="bgRect" presStyleLbl="bgShp" presStyleIdx="2" presStyleCnt="4"/>
      <dgm:spPr/>
    </dgm:pt>
    <dgm:pt modelId="{5F03FE7C-A11F-4D7F-BD3E-33C0279E3597}" type="pres">
      <dgm:prSet presAssocID="{DDF80801-A312-4371-BBCD-CF73308944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356AF0BA-2BE4-4772-9B9D-DA0608C12367}" type="pres">
      <dgm:prSet presAssocID="{DDF80801-A312-4371-BBCD-CF73308944C3}" presName="spaceRect" presStyleCnt="0"/>
      <dgm:spPr/>
    </dgm:pt>
    <dgm:pt modelId="{AEBAF679-8939-46BB-99A0-7F97451BD09E}" type="pres">
      <dgm:prSet presAssocID="{DDF80801-A312-4371-BBCD-CF73308944C3}" presName="parTx" presStyleLbl="revTx" presStyleIdx="2" presStyleCnt="4">
        <dgm:presLayoutVars>
          <dgm:chMax val="0"/>
          <dgm:chPref val="0"/>
        </dgm:presLayoutVars>
      </dgm:prSet>
      <dgm:spPr/>
    </dgm:pt>
    <dgm:pt modelId="{75ABF0D3-7AC2-457E-A761-42D4841C3E3A}" type="pres">
      <dgm:prSet presAssocID="{34F283D3-A5D9-44AC-BA25-8F0D03F39270}" presName="sibTrans" presStyleCnt="0"/>
      <dgm:spPr/>
    </dgm:pt>
    <dgm:pt modelId="{8A075F36-5AAC-484D-AB7A-E8D212E25DD8}" type="pres">
      <dgm:prSet presAssocID="{77CC51D6-184D-4090-96B4-BB6A92E8653C}" presName="compNode" presStyleCnt="0"/>
      <dgm:spPr/>
    </dgm:pt>
    <dgm:pt modelId="{25030AD8-4EE0-4AA6-8155-18CDC1BBB659}" type="pres">
      <dgm:prSet presAssocID="{77CC51D6-184D-4090-96B4-BB6A92E8653C}" presName="bgRect" presStyleLbl="bgShp" presStyleIdx="3" presStyleCnt="4"/>
      <dgm:spPr/>
    </dgm:pt>
    <dgm:pt modelId="{9810365F-3341-4CE3-81A4-BCADA10BCA19}" type="pres">
      <dgm:prSet presAssocID="{77CC51D6-184D-4090-96B4-BB6A92E865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n"/>
        </a:ext>
      </dgm:extLst>
    </dgm:pt>
    <dgm:pt modelId="{6225C05C-7F0B-4234-BFC6-F11B18E5F8EA}" type="pres">
      <dgm:prSet presAssocID="{77CC51D6-184D-4090-96B4-BB6A92E8653C}" presName="spaceRect" presStyleCnt="0"/>
      <dgm:spPr/>
    </dgm:pt>
    <dgm:pt modelId="{682C8F3F-3109-4EFE-B71E-B19D954B2946}" type="pres">
      <dgm:prSet presAssocID="{77CC51D6-184D-4090-96B4-BB6A92E8653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A2A0E0A-5FD7-4CEE-9168-5970EF370C99}" type="presOf" srcId="{F28ED2F6-62A3-404C-8302-DC66EBA47165}" destId="{19B2361D-DDDF-427B-974D-31E2CE89457E}" srcOrd="0" destOrd="0" presId="urn:microsoft.com/office/officeart/2018/2/layout/IconVerticalSolidList"/>
    <dgm:cxn modelId="{5ACB7819-78B3-49E7-8B9B-EF67646F67F5}" type="presOf" srcId="{81A737D4-8C59-4F23-BE64-828C42E298C6}" destId="{29480D73-90C0-48C9-91D6-8A78266A2BB6}" srcOrd="0" destOrd="0" presId="urn:microsoft.com/office/officeart/2018/2/layout/IconVerticalSolidList"/>
    <dgm:cxn modelId="{515EA050-BF57-4D6F-9679-7F93691223FC}" srcId="{85BC4988-376A-408F-9A6F-96C01630186B}" destId="{DDF80801-A312-4371-BBCD-CF73308944C3}" srcOrd="2" destOrd="0" parTransId="{DE9C4211-44A7-4D73-A622-61445CB6C184}" sibTransId="{34F283D3-A5D9-44AC-BA25-8F0D03F39270}"/>
    <dgm:cxn modelId="{69CA5654-F0C5-4F2A-9695-367F4682FE0D}" srcId="{85BC4988-376A-408F-9A6F-96C01630186B}" destId="{F28ED2F6-62A3-404C-8302-DC66EBA47165}" srcOrd="1" destOrd="0" parTransId="{77F61D21-828B-44CE-B244-EF0FAABCFD6E}" sibTransId="{91A461D2-9329-406F-973B-6090F7DE491B}"/>
    <dgm:cxn modelId="{317B7B54-CB86-4C77-9DBE-2CC06A45B4C3}" type="presOf" srcId="{DDF80801-A312-4371-BBCD-CF73308944C3}" destId="{AEBAF679-8939-46BB-99A0-7F97451BD09E}" srcOrd="0" destOrd="0" presId="urn:microsoft.com/office/officeart/2018/2/layout/IconVerticalSolidList"/>
    <dgm:cxn modelId="{7A6242AF-A8E4-44A4-8145-3F92846A79C2}" srcId="{85BC4988-376A-408F-9A6F-96C01630186B}" destId="{77CC51D6-184D-4090-96B4-BB6A92E8653C}" srcOrd="3" destOrd="0" parTransId="{2BFBA093-D0AF-481D-B65F-2233ADC31C63}" sibTransId="{A398B2E4-9A7A-449F-B835-023EE1DAB927}"/>
    <dgm:cxn modelId="{934156DD-69DF-4DC9-AECE-7B8CBA2506F1}" type="presOf" srcId="{77CC51D6-184D-4090-96B4-BB6A92E8653C}" destId="{682C8F3F-3109-4EFE-B71E-B19D954B2946}" srcOrd="0" destOrd="0" presId="urn:microsoft.com/office/officeart/2018/2/layout/IconVerticalSolidList"/>
    <dgm:cxn modelId="{365863F2-17CC-4E77-8C16-22B1D503062B}" type="presOf" srcId="{85BC4988-376A-408F-9A6F-96C01630186B}" destId="{A1729554-56C6-404D-87A2-DE1B53A5DA94}" srcOrd="0" destOrd="0" presId="urn:microsoft.com/office/officeart/2018/2/layout/IconVerticalSolidList"/>
    <dgm:cxn modelId="{B5B8D6F7-BF7D-4EC5-9263-76DDEC578D25}" srcId="{85BC4988-376A-408F-9A6F-96C01630186B}" destId="{81A737D4-8C59-4F23-BE64-828C42E298C6}" srcOrd="0" destOrd="0" parTransId="{2A88D009-DA27-4AC7-AA88-6CA59ED4D2D8}" sibTransId="{9922A9E8-E5A3-42B3-8845-832A31231FD5}"/>
    <dgm:cxn modelId="{B89C7164-D1BC-42E5-9E48-8C53E6222169}" type="presParOf" srcId="{A1729554-56C6-404D-87A2-DE1B53A5DA94}" destId="{717ADD1C-B4C5-4951-B02D-2041271B9B1F}" srcOrd="0" destOrd="0" presId="urn:microsoft.com/office/officeart/2018/2/layout/IconVerticalSolidList"/>
    <dgm:cxn modelId="{28775663-632A-4F1A-BBC5-7EEA202A7444}" type="presParOf" srcId="{717ADD1C-B4C5-4951-B02D-2041271B9B1F}" destId="{165EDEB4-BD6C-407A-BFD4-5C7990DAE0E7}" srcOrd="0" destOrd="0" presId="urn:microsoft.com/office/officeart/2018/2/layout/IconVerticalSolidList"/>
    <dgm:cxn modelId="{AC06E99F-05AB-4C97-A477-81E2A8672EFE}" type="presParOf" srcId="{717ADD1C-B4C5-4951-B02D-2041271B9B1F}" destId="{8A003D5B-28EE-452D-A903-D5E26419CAAF}" srcOrd="1" destOrd="0" presId="urn:microsoft.com/office/officeart/2018/2/layout/IconVerticalSolidList"/>
    <dgm:cxn modelId="{8CF901AE-7530-497B-A241-372EBABBF3BB}" type="presParOf" srcId="{717ADD1C-B4C5-4951-B02D-2041271B9B1F}" destId="{72879B52-92E6-40C4-A246-52D772A43955}" srcOrd="2" destOrd="0" presId="urn:microsoft.com/office/officeart/2018/2/layout/IconVerticalSolidList"/>
    <dgm:cxn modelId="{739DEEAF-CE67-44E1-8D96-753C9977552F}" type="presParOf" srcId="{717ADD1C-B4C5-4951-B02D-2041271B9B1F}" destId="{29480D73-90C0-48C9-91D6-8A78266A2BB6}" srcOrd="3" destOrd="0" presId="urn:microsoft.com/office/officeart/2018/2/layout/IconVerticalSolidList"/>
    <dgm:cxn modelId="{819BD2E5-C7C9-4ADB-A0BA-4C41E2AEA8D3}" type="presParOf" srcId="{A1729554-56C6-404D-87A2-DE1B53A5DA94}" destId="{F836184D-564D-4822-A34D-93F37D21ECB8}" srcOrd="1" destOrd="0" presId="urn:microsoft.com/office/officeart/2018/2/layout/IconVerticalSolidList"/>
    <dgm:cxn modelId="{F40A326F-7B21-4E2F-9D25-84FB77C2E836}" type="presParOf" srcId="{A1729554-56C6-404D-87A2-DE1B53A5DA94}" destId="{09D2380A-4FD1-45DC-A21B-B152A0A72297}" srcOrd="2" destOrd="0" presId="urn:microsoft.com/office/officeart/2018/2/layout/IconVerticalSolidList"/>
    <dgm:cxn modelId="{65CB1A6F-F4A8-44C5-961E-6A563EEB71FE}" type="presParOf" srcId="{09D2380A-4FD1-45DC-A21B-B152A0A72297}" destId="{5F7FFC49-6B5B-4617-A8D5-4676982D8398}" srcOrd="0" destOrd="0" presId="urn:microsoft.com/office/officeart/2018/2/layout/IconVerticalSolidList"/>
    <dgm:cxn modelId="{5D009B38-56AE-4375-A7AD-53D9B45B7C59}" type="presParOf" srcId="{09D2380A-4FD1-45DC-A21B-B152A0A72297}" destId="{9570A98A-680F-414A-9289-29BC632ED057}" srcOrd="1" destOrd="0" presId="urn:microsoft.com/office/officeart/2018/2/layout/IconVerticalSolidList"/>
    <dgm:cxn modelId="{4267DB69-4386-40DE-828F-453095FA2987}" type="presParOf" srcId="{09D2380A-4FD1-45DC-A21B-B152A0A72297}" destId="{82B5F339-F1D4-4A02-8879-7AF26FC6C11B}" srcOrd="2" destOrd="0" presId="urn:microsoft.com/office/officeart/2018/2/layout/IconVerticalSolidList"/>
    <dgm:cxn modelId="{36D7D914-000E-4CA9-A522-C8F48614212E}" type="presParOf" srcId="{09D2380A-4FD1-45DC-A21B-B152A0A72297}" destId="{19B2361D-DDDF-427B-974D-31E2CE89457E}" srcOrd="3" destOrd="0" presId="urn:microsoft.com/office/officeart/2018/2/layout/IconVerticalSolidList"/>
    <dgm:cxn modelId="{C571751A-6ABD-4165-BE5A-5E326BE0963C}" type="presParOf" srcId="{A1729554-56C6-404D-87A2-DE1B53A5DA94}" destId="{6A7BF7D6-269C-498B-A8C5-A3FAB52188D3}" srcOrd="3" destOrd="0" presId="urn:microsoft.com/office/officeart/2018/2/layout/IconVerticalSolidList"/>
    <dgm:cxn modelId="{F64CB6BE-A265-4F2A-B921-C3CBC7B407E4}" type="presParOf" srcId="{A1729554-56C6-404D-87A2-DE1B53A5DA94}" destId="{D627649F-08AB-445C-B9A6-5DCBDE3DBF22}" srcOrd="4" destOrd="0" presId="urn:microsoft.com/office/officeart/2018/2/layout/IconVerticalSolidList"/>
    <dgm:cxn modelId="{7D9635BF-C793-4E90-B780-B5F1A3A22EFA}" type="presParOf" srcId="{D627649F-08AB-445C-B9A6-5DCBDE3DBF22}" destId="{E9770216-C310-44A6-A685-03FF6ECBF266}" srcOrd="0" destOrd="0" presId="urn:microsoft.com/office/officeart/2018/2/layout/IconVerticalSolidList"/>
    <dgm:cxn modelId="{F495F283-C001-4379-9CDF-8FD7FF096311}" type="presParOf" srcId="{D627649F-08AB-445C-B9A6-5DCBDE3DBF22}" destId="{5F03FE7C-A11F-4D7F-BD3E-33C0279E3597}" srcOrd="1" destOrd="0" presId="urn:microsoft.com/office/officeart/2018/2/layout/IconVerticalSolidList"/>
    <dgm:cxn modelId="{7EDB71BC-3391-4FAE-8EBE-B8AD78A57093}" type="presParOf" srcId="{D627649F-08AB-445C-B9A6-5DCBDE3DBF22}" destId="{356AF0BA-2BE4-4772-9B9D-DA0608C12367}" srcOrd="2" destOrd="0" presId="urn:microsoft.com/office/officeart/2018/2/layout/IconVerticalSolidList"/>
    <dgm:cxn modelId="{4DAC824A-9087-4A38-8C85-B285961FDDD7}" type="presParOf" srcId="{D627649F-08AB-445C-B9A6-5DCBDE3DBF22}" destId="{AEBAF679-8939-46BB-99A0-7F97451BD09E}" srcOrd="3" destOrd="0" presId="urn:microsoft.com/office/officeart/2018/2/layout/IconVerticalSolidList"/>
    <dgm:cxn modelId="{1DBC8641-B05D-4BCC-ACBB-DADF586C7CB4}" type="presParOf" srcId="{A1729554-56C6-404D-87A2-DE1B53A5DA94}" destId="{75ABF0D3-7AC2-457E-A761-42D4841C3E3A}" srcOrd="5" destOrd="0" presId="urn:microsoft.com/office/officeart/2018/2/layout/IconVerticalSolidList"/>
    <dgm:cxn modelId="{63AB9485-5770-4107-9C26-B568126CE670}" type="presParOf" srcId="{A1729554-56C6-404D-87A2-DE1B53A5DA94}" destId="{8A075F36-5AAC-484D-AB7A-E8D212E25DD8}" srcOrd="6" destOrd="0" presId="urn:microsoft.com/office/officeart/2018/2/layout/IconVerticalSolidList"/>
    <dgm:cxn modelId="{8911A69E-DE28-4D25-94EF-4DB7BF13F04B}" type="presParOf" srcId="{8A075F36-5AAC-484D-AB7A-E8D212E25DD8}" destId="{25030AD8-4EE0-4AA6-8155-18CDC1BBB659}" srcOrd="0" destOrd="0" presId="urn:microsoft.com/office/officeart/2018/2/layout/IconVerticalSolidList"/>
    <dgm:cxn modelId="{A3A0252A-2904-4AB0-BA82-5FEA0EAA086D}" type="presParOf" srcId="{8A075F36-5AAC-484D-AB7A-E8D212E25DD8}" destId="{9810365F-3341-4CE3-81A4-BCADA10BCA19}" srcOrd="1" destOrd="0" presId="urn:microsoft.com/office/officeart/2018/2/layout/IconVerticalSolidList"/>
    <dgm:cxn modelId="{DB9E2008-DD2D-4D56-AFAC-BA5D8CB2DB8A}" type="presParOf" srcId="{8A075F36-5AAC-484D-AB7A-E8D212E25DD8}" destId="{6225C05C-7F0B-4234-BFC6-F11B18E5F8EA}" srcOrd="2" destOrd="0" presId="urn:microsoft.com/office/officeart/2018/2/layout/IconVerticalSolidList"/>
    <dgm:cxn modelId="{1702D245-ACD7-407B-BAD4-F268AA59BD1D}" type="presParOf" srcId="{8A075F36-5AAC-484D-AB7A-E8D212E25DD8}" destId="{682C8F3F-3109-4EFE-B71E-B19D954B29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8A8D8A-FFA8-45FD-AAF3-CA157C50E43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D1D04E-5E2E-450D-844F-A7BAB3BB0BB2}">
      <dgm:prSet phldrT="[Text]" custT="1"/>
      <dgm:spPr/>
      <dgm:t>
        <a:bodyPr/>
        <a:lstStyle/>
        <a:p>
          <a:r>
            <a:rPr lang="en-US" sz="2000" b="1" dirty="0">
              <a:solidFill>
                <a:schemeClr val="tx1">
                  <a:lumMod val="85000"/>
                  <a:lumOff val="15000"/>
                </a:schemeClr>
              </a:solidFill>
            </a:rPr>
            <a:t>Build an Android application with these features.</a:t>
          </a:r>
        </a:p>
      </dgm:t>
    </dgm:pt>
    <dgm:pt modelId="{D6ED1C9A-E404-4617-A18E-B516896679BE}" type="parTrans" cxnId="{E6B97B4C-A92D-48C6-A81A-466BDFC2CC9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0C30CF9-C413-4940-955C-F820C64F847C}" type="sibTrans" cxnId="{E6B97B4C-A92D-48C6-A81A-466BDFC2CC9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1563400-047C-4113-8A4F-41B91A83AB48}">
      <dgm:prSet phldrT="[Text]" custT="1"/>
      <dgm:spPr/>
      <dgm:t>
        <a:bodyPr/>
        <a:lstStyle/>
        <a:p>
          <a:r>
            <a:rPr lang="en-US" sz="1800" b="1" dirty="0">
              <a:solidFill>
                <a:schemeClr val="tx1">
                  <a:lumMod val="85000"/>
                  <a:lumOff val="15000"/>
                </a:schemeClr>
              </a:solidFill>
            </a:rPr>
            <a:t>Face recognition feature to help them recognize familiar people.</a:t>
          </a:r>
        </a:p>
      </dgm:t>
    </dgm:pt>
    <dgm:pt modelId="{A0A51F92-B36B-42A0-84DB-D3C09B4ED1C5}" type="parTrans" cxnId="{11E049DD-C696-4033-A0B1-F88CBBE66A0E}">
      <dgm:prSet/>
      <dgm:spPr>
        <a:ln w="57150">
          <a:solidFill>
            <a:schemeClr val="accent1"/>
          </a:solidFill>
        </a:ln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6083911-F358-412E-99D0-602DD0F5AEFB}" type="sibTrans" cxnId="{11E049DD-C696-4033-A0B1-F88CBBE66A0E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9177AEC-D1D4-49C0-B80C-E61BBCF70355}">
      <dgm:prSet phldrT="[Text]" custT="1"/>
      <dgm:spPr/>
      <dgm:t>
        <a:bodyPr/>
        <a:lstStyle/>
        <a:p>
          <a:r>
            <a:rPr lang="en-US" sz="1800" b="1" dirty="0">
              <a:solidFill>
                <a:schemeClr val="tx1">
                  <a:lumMod val="85000"/>
                  <a:lumOff val="15000"/>
                </a:schemeClr>
              </a:solidFill>
            </a:rPr>
            <a:t>Currency recognition feature to be able pay at any market.</a:t>
          </a:r>
        </a:p>
      </dgm:t>
    </dgm:pt>
    <dgm:pt modelId="{DF023ADD-FBEB-46B0-85FF-DD458708417E}" type="parTrans" cxnId="{30C71ADD-FEFF-4107-A99B-5553A787ADE6}">
      <dgm:prSet/>
      <dgm:spPr>
        <a:ln w="57150">
          <a:solidFill>
            <a:schemeClr val="accent1"/>
          </a:solidFill>
        </a:ln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1A1E782-1ED1-4CC2-BA08-E4C23CE8A34C}" type="sibTrans" cxnId="{30C71ADD-FEFF-4107-A99B-5553A787ADE6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9179C61-F06F-4042-B401-E939E991B4A7}">
      <dgm:prSet phldrT="[Text]" custT="1"/>
      <dgm:spPr/>
      <dgm:t>
        <a:bodyPr/>
        <a:lstStyle/>
        <a:p>
          <a:r>
            <a:rPr lang="en-US" sz="1600" b="1" dirty="0">
              <a:solidFill>
                <a:schemeClr val="tx1">
                  <a:lumMod val="85000"/>
                  <a:lumOff val="15000"/>
                </a:schemeClr>
              </a:solidFill>
            </a:rPr>
            <a:t>Speech recognition feature to help communicating with them</a:t>
          </a:r>
        </a:p>
      </dgm:t>
    </dgm:pt>
    <dgm:pt modelId="{3C658032-F31B-4655-B170-98A7FD90C420}" type="parTrans" cxnId="{92B5172E-261E-422C-A223-75CAB8A45EBA}">
      <dgm:prSet/>
      <dgm:spPr>
        <a:ln w="57150">
          <a:solidFill>
            <a:schemeClr val="accent1"/>
          </a:solidFill>
        </a:ln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A20AB15-7928-4A05-B321-099E6E540B13}" type="sibTrans" cxnId="{92B5172E-261E-422C-A223-75CAB8A45EBA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79F7F15-EB40-4BCF-9790-6F66D03EEFC3}">
      <dgm:prSet custT="1"/>
      <dgm:spPr/>
      <dgm:t>
        <a:bodyPr/>
        <a:lstStyle/>
        <a:p>
          <a:r>
            <a:rPr lang="en-US" sz="1800" b="1" dirty="0">
              <a:solidFill>
                <a:schemeClr val="tx1">
                  <a:lumMod val="85000"/>
                  <a:lumOff val="15000"/>
                </a:schemeClr>
              </a:solidFill>
            </a:rPr>
            <a:t>Guidance feature to help them navigate outdoors safely.</a:t>
          </a:r>
        </a:p>
      </dgm:t>
    </dgm:pt>
    <dgm:pt modelId="{11FE7A73-EFC5-4635-A38B-9F9FD1745C7A}" type="parTrans" cxnId="{9AAAB693-5A08-49E6-8A8A-25B4C7891B25}">
      <dgm:prSet/>
      <dgm:spPr>
        <a:ln w="57150">
          <a:solidFill>
            <a:schemeClr val="accent1"/>
          </a:solidFill>
        </a:ln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F76BEB3-C869-48FD-859B-B03A27428E81}" type="sibTrans" cxnId="{9AAAB693-5A08-49E6-8A8A-25B4C7891B25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693F3F3-AD31-4201-B96B-592029C99EEF}" type="pres">
      <dgm:prSet presAssocID="{078A8D8A-FFA8-45FD-AAF3-CA157C50E43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301FA8-BD34-4847-B5CD-918D5FB9828E}" type="pres">
      <dgm:prSet presAssocID="{7FD1D04E-5E2E-450D-844F-A7BAB3BB0BB2}" presName="hierRoot1" presStyleCnt="0">
        <dgm:presLayoutVars>
          <dgm:hierBranch val="init"/>
        </dgm:presLayoutVars>
      </dgm:prSet>
      <dgm:spPr/>
    </dgm:pt>
    <dgm:pt modelId="{A35C839F-B3AC-4270-B611-FD3E3CF73855}" type="pres">
      <dgm:prSet presAssocID="{7FD1D04E-5E2E-450D-844F-A7BAB3BB0BB2}" presName="rootComposite1" presStyleCnt="0"/>
      <dgm:spPr/>
    </dgm:pt>
    <dgm:pt modelId="{E7E0F99B-70D9-470C-B08E-1782FD923DE8}" type="pres">
      <dgm:prSet presAssocID="{7FD1D04E-5E2E-450D-844F-A7BAB3BB0BB2}" presName="rootText1" presStyleLbl="node0" presStyleIdx="0" presStyleCnt="1" custLinFactY="-24528" custLinFactNeighborX="0" custLinFactNeighborY="-100000">
        <dgm:presLayoutVars>
          <dgm:chPref val="3"/>
        </dgm:presLayoutVars>
      </dgm:prSet>
      <dgm:spPr/>
    </dgm:pt>
    <dgm:pt modelId="{359EE15F-C71F-4723-AFCB-48B8E5842737}" type="pres">
      <dgm:prSet presAssocID="{7FD1D04E-5E2E-450D-844F-A7BAB3BB0BB2}" presName="rootConnector1" presStyleLbl="node1" presStyleIdx="0" presStyleCnt="0"/>
      <dgm:spPr/>
    </dgm:pt>
    <dgm:pt modelId="{E9378750-3554-49FC-98ED-CC45BDCBA49E}" type="pres">
      <dgm:prSet presAssocID="{7FD1D04E-5E2E-450D-844F-A7BAB3BB0BB2}" presName="hierChild2" presStyleCnt="0"/>
      <dgm:spPr/>
    </dgm:pt>
    <dgm:pt modelId="{CABAEBB9-0F5C-407C-AA8D-642E1926E3AA}" type="pres">
      <dgm:prSet presAssocID="{A0A51F92-B36B-42A0-84DB-D3C09B4ED1C5}" presName="Name37" presStyleLbl="parChTrans1D2" presStyleIdx="0" presStyleCnt="4"/>
      <dgm:spPr/>
    </dgm:pt>
    <dgm:pt modelId="{E813081C-5DA1-4B08-9B79-95B9263AFDF0}" type="pres">
      <dgm:prSet presAssocID="{21563400-047C-4113-8A4F-41B91A83AB48}" presName="hierRoot2" presStyleCnt="0">
        <dgm:presLayoutVars>
          <dgm:hierBranch val="init"/>
        </dgm:presLayoutVars>
      </dgm:prSet>
      <dgm:spPr/>
    </dgm:pt>
    <dgm:pt modelId="{BCAA0012-B587-40DD-ACC2-E8F537C78074}" type="pres">
      <dgm:prSet presAssocID="{21563400-047C-4113-8A4F-41B91A83AB48}" presName="rootComposite" presStyleCnt="0"/>
      <dgm:spPr/>
    </dgm:pt>
    <dgm:pt modelId="{58E03412-5D4D-4601-8BAC-8587B958DC0F}" type="pres">
      <dgm:prSet presAssocID="{21563400-047C-4113-8A4F-41B91A83AB48}" presName="rootText" presStyleLbl="node2" presStyleIdx="0" presStyleCnt="4" custLinFactY="-38280" custLinFactNeighborX="6636" custLinFactNeighborY="-100000">
        <dgm:presLayoutVars>
          <dgm:chPref val="3"/>
        </dgm:presLayoutVars>
      </dgm:prSet>
      <dgm:spPr/>
    </dgm:pt>
    <dgm:pt modelId="{823FA843-503C-493B-82E0-3A8962EDA71A}" type="pres">
      <dgm:prSet presAssocID="{21563400-047C-4113-8A4F-41B91A83AB48}" presName="rootConnector" presStyleLbl="node2" presStyleIdx="0" presStyleCnt="4"/>
      <dgm:spPr/>
    </dgm:pt>
    <dgm:pt modelId="{4AD6F11C-5C53-496A-9766-FEEA55C1DA6E}" type="pres">
      <dgm:prSet presAssocID="{21563400-047C-4113-8A4F-41B91A83AB48}" presName="hierChild4" presStyleCnt="0"/>
      <dgm:spPr/>
    </dgm:pt>
    <dgm:pt modelId="{D6D4A02B-F929-4CA3-822A-397CA5783B96}" type="pres">
      <dgm:prSet presAssocID="{21563400-047C-4113-8A4F-41B91A83AB48}" presName="hierChild5" presStyleCnt="0"/>
      <dgm:spPr/>
    </dgm:pt>
    <dgm:pt modelId="{366F2468-37D8-493B-9D7F-9F3B6A8FB09E}" type="pres">
      <dgm:prSet presAssocID="{DF023ADD-FBEB-46B0-85FF-DD458708417E}" presName="Name37" presStyleLbl="parChTrans1D2" presStyleIdx="1" presStyleCnt="4"/>
      <dgm:spPr/>
    </dgm:pt>
    <dgm:pt modelId="{5A281465-0F67-4024-AED9-4A55027583DC}" type="pres">
      <dgm:prSet presAssocID="{29177AEC-D1D4-49C0-B80C-E61BBCF70355}" presName="hierRoot2" presStyleCnt="0">
        <dgm:presLayoutVars>
          <dgm:hierBranch val="init"/>
        </dgm:presLayoutVars>
      </dgm:prSet>
      <dgm:spPr/>
    </dgm:pt>
    <dgm:pt modelId="{5F41C3D5-EF83-4BDC-ADA0-92D1D5215604}" type="pres">
      <dgm:prSet presAssocID="{29177AEC-D1D4-49C0-B80C-E61BBCF70355}" presName="rootComposite" presStyleCnt="0"/>
      <dgm:spPr/>
    </dgm:pt>
    <dgm:pt modelId="{C9D29844-A509-444E-A846-11507F21AD14}" type="pres">
      <dgm:prSet presAssocID="{29177AEC-D1D4-49C0-B80C-E61BBCF70355}" presName="rootText" presStyleLbl="node2" presStyleIdx="1" presStyleCnt="4" custLinFactY="-38280" custLinFactNeighborX="2052" custLinFactNeighborY="-100000">
        <dgm:presLayoutVars>
          <dgm:chPref val="3"/>
        </dgm:presLayoutVars>
      </dgm:prSet>
      <dgm:spPr/>
    </dgm:pt>
    <dgm:pt modelId="{16B197F1-DBAF-4CDE-B92C-1C416599F83D}" type="pres">
      <dgm:prSet presAssocID="{29177AEC-D1D4-49C0-B80C-E61BBCF70355}" presName="rootConnector" presStyleLbl="node2" presStyleIdx="1" presStyleCnt="4"/>
      <dgm:spPr/>
    </dgm:pt>
    <dgm:pt modelId="{E567A0AE-FA41-4770-B170-F532BDB20FCF}" type="pres">
      <dgm:prSet presAssocID="{29177AEC-D1D4-49C0-B80C-E61BBCF70355}" presName="hierChild4" presStyleCnt="0"/>
      <dgm:spPr/>
    </dgm:pt>
    <dgm:pt modelId="{653A972E-7E2A-45E0-842E-998E4C327BB7}" type="pres">
      <dgm:prSet presAssocID="{29177AEC-D1D4-49C0-B80C-E61BBCF70355}" presName="hierChild5" presStyleCnt="0"/>
      <dgm:spPr/>
    </dgm:pt>
    <dgm:pt modelId="{E01D0A0C-5E1E-44B8-9D9A-19B25175E81F}" type="pres">
      <dgm:prSet presAssocID="{11FE7A73-EFC5-4635-A38B-9F9FD1745C7A}" presName="Name37" presStyleLbl="parChTrans1D2" presStyleIdx="2" presStyleCnt="4"/>
      <dgm:spPr/>
    </dgm:pt>
    <dgm:pt modelId="{D6952971-B351-472C-A917-BE6C0011BFB4}" type="pres">
      <dgm:prSet presAssocID="{F79F7F15-EB40-4BCF-9790-6F66D03EEFC3}" presName="hierRoot2" presStyleCnt="0">
        <dgm:presLayoutVars>
          <dgm:hierBranch val="init"/>
        </dgm:presLayoutVars>
      </dgm:prSet>
      <dgm:spPr/>
    </dgm:pt>
    <dgm:pt modelId="{6EBC5CE6-BB34-40CE-8301-B18A71AF48C2}" type="pres">
      <dgm:prSet presAssocID="{F79F7F15-EB40-4BCF-9790-6F66D03EEFC3}" presName="rootComposite" presStyleCnt="0"/>
      <dgm:spPr/>
    </dgm:pt>
    <dgm:pt modelId="{B3BC53AE-30D1-48F3-B42F-17B4F05398EE}" type="pres">
      <dgm:prSet presAssocID="{F79F7F15-EB40-4BCF-9790-6F66D03EEFC3}" presName="rootText" presStyleLbl="node2" presStyleIdx="2" presStyleCnt="4" custLinFactY="-38280" custLinFactNeighborX="-2914" custLinFactNeighborY="-100000">
        <dgm:presLayoutVars>
          <dgm:chPref val="3"/>
        </dgm:presLayoutVars>
      </dgm:prSet>
      <dgm:spPr/>
    </dgm:pt>
    <dgm:pt modelId="{CD463859-0BBA-4633-9D89-E9ECC2868DC1}" type="pres">
      <dgm:prSet presAssocID="{F79F7F15-EB40-4BCF-9790-6F66D03EEFC3}" presName="rootConnector" presStyleLbl="node2" presStyleIdx="2" presStyleCnt="4"/>
      <dgm:spPr/>
    </dgm:pt>
    <dgm:pt modelId="{3279299D-A244-473F-BC23-17693332E163}" type="pres">
      <dgm:prSet presAssocID="{F79F7F15-EB40-4BCF-9790-6F66D03EEFC3}" presName="hierChild4" presStyleCnt="0"/>
      <dgm:spPr/>
    </dgm:pt>
    <dgm:pt modelId="{1F9BF8C2-B954-44BF-AD35-A65B03A4B35E}" type="pres">
      <dgm:prSet presAssocID="{F79F7F15-EB40-4BCF-9790-6F66D03EEFC3}" presName="hierChild5" presStyleCnt="0"/>
      <dgm:spPr/>
    </dgm:pt>
    <dgm:pt modelId="{5118B673-1E6A-462B-94FE-58120FF92937}" type="pres">
      <dgm:prSet presAssocID="{3C658032-F31B-4655-B170-98A7FD90C420}" presName="Name37" presStyleLbl="parChTrans1D2" presStyleIdx="3" presStyleCnt="4"/>
      <dgm:spPr/>
    </dgm:pt>
    <dgm:pt modelId="{DAB90145-7B2C-4148-A495-EB5C91001655}" type="pres">
      <dgm:prSet presAssocID="{39179C61-F06F-4042-B401-E939E991B4A7}" presName="hierRoot2" presStyleCnt="0">
        <dgm:presLayoutVars>
          <dgm:hierBranch val="init"/>
        </dgm:presLayoutVars>
      </dgm:prSet>
      <dgm:spPr/>
    </dgm:pt>
    <dgm:pt modelId="{3A092308-7116-4E2E-AE18-78A16150A0A4}" type="pres">
      <dgm:prSet presAssocID="{39179C61-F06F-4042-B401-E939E991B4A7}" presName="rootComposite" presStyleCnt="0"/>
      <dgm:spPr/>
    </dgm:pt>
    <dgm:pt modelId="{4592BFB4-95DD-45AD-A815-3C658070A367}" type="pres">
      <dgm:prSet presAssocID="{39179C61-F06F-4042-B401-E939E991B4A7}" presName="rootText" presStyleLbl="node2" presStyleIdx="3" presStyleCnt="4" custLinFactY="-37516" custLinFactNeighborX="-5588" custLinFactNeighborY="-100000">
        <dgm:presLayoutVars>
          <dgm:chPref val="3"/>
        </dgm:presLayoutVars>
      </dgm:prSet>
      <dgm:spPr/>
    </dgm:pt>
    <dgm:pt modelId="{D52F480D-E9CE-43CF-ACE6-42C4EE671998}" type="pres">
      <dgm:prSet presAssocID="{39179C61-F06F-4042-B401-E939E991B4A7}" presName="rootConnector" presStyleLbl="node2" presStyleIdx="3" presStyleCnt="4"/>
      <dgm:spPr/>
    </dgm:pt>
    <dgm:pt modelId="{06298CEA-B4F6-4CE9-B912-72BCB4E2EAB8}" type="pres">
      <dgm:prSet presAssocID="{39179C61-F06F-4042-B401-E939E991B4A7}" presName="hierChild4" presStyleCnt="0"/>
      <dgm:spPr/>
    </dgm:pt>
    <dgm:pt modelId="{5946CAF3-7878-40CB-B3DD-554AC4E0831F}" type="pres">
      <dgm:prSet presAssocID="{39179C61-F06F-4042-B401-E939E991B4A7}" presName="hierChild5" presStyleCnt="0"/>
      <dgm:spPr/>
    </dgm:pt>
    <dgm:pt modelId="{27337B66-68F6-44FA-9401-223CBE05A464}" type="pres">
      <dgm:prSet presAssocID="{7FD1D04E-5E2E-450D-844F-A7BAB3BB0BB2}" presName="hierChild3" presStyleCnt="0"/>
      <dgm:spPr/>
    </dgm:pt>
  </dgm:ptLst>
  <dgm:cxnLst>
    <dgm:cxn modelId="{EADD3805-0F14-41B1-8BC4-1D1181801342}" type="presOf" srcId="{29177AEC-D1D4-49C0-B80C-E61BBCF70355}" destId="{C9D29844-A509-444E-A846-11507F21AD14}" srcOrd="0" destOrd="0" presId="urn:microsoft.com/office/officeart/2005/8/layout/orgChart1"/>
    <dgm:cxn modelId="{27241C09-9CBB-4227-92F4-346845AA7574}" type="presOf" srcId="{39179C61-F06F-4042-B401-E939E991B4A7}" destId="{4592BFB4-95DD-45AD-A815-3C658070A367}" srcOrd="0" destOrd="0" presId="urn:microsoft.com/office/officeart/2005/8/layout/orgChart1"/>
    <dgm:cxn modelId="{B2D1BD0A-0AEF-4F66-9652-75380E19DE48}" type="presOf" srcId="{078A8D8A-FFA8-45FD-AAF3-CA157C50E43C}" destId="{7693F3F3-AD31-4201-B96B-592029C99EEF}" srcOrd="0" destOrd="0" presId="urn:microsoft.com/office/officeart/2005/8/layout/orgChart1"/>
    <dgm:cxn modelId="{5177910B-519C-41AE-A817-84A2C185AF91}" type="presOf" srcId="{7FD1D04E-5E2E-450D-844F-A7BAB3BB0BB2}" destId="{359EE15F-C71F-4723-AFCB-48B8E5842737}" srcOrd="1" destOrd="0" presId="urn:microsoft.com/office/officeart/2005/8/layout/orgChart1"/>
    <dgm:cxn modelId="{1FD40719-ADEC-43C1-B79D-32CA85BA42A5}" type="presOf" srcId="{F79F7F15-EB40-4BCF-9790-6F66D03EEFC3}" destId="{CD463859-0BBA-4633-9D89-E9ECC2868DC1}" srcOrd="1" destOrd="0" presId="urn:microsoft.com/office/officeart/2005/8/layout/orgChart1"/>
    <dgm:cxn modelId="{92B5172E-261E-422C-A223-75CAB8A45EBA}" srcId="{7FD1D04E-5E2E-450D-844F-A7BAB3BB0BB2}" destId="{39179C61-F06F-4042-B401-E939E991B4A7}" srcOrd="3" destOrd="0" parTransId="{3C658032-F31B-4655-B170-98A7FD90C420}" sibTransId="{CA20AB15-7928-4A05-B321-099E6E540B13}"/>
    <dgm:cxn modelId="{4A825D3F-8646-408E-80C0-6727F359C6BA}" type="presOf" srcId="{A0A51F92-B36B-42A0-84DB-D3C09B4ED1C5}" destId="{CABAEBB9-0F5C-407C-AA8D-642E1926E3AA}" srcOrd="0" destOrd="0" presId="urn:microsoft.com/office/officeart/2005/8/layout/orgChart1"/>
    <dgm:cxn modelId="{B78ACB44-8A16-4ADE-962F-75079CDD1721}" type="presOf" srcId="{11FE7A73-EFC5-4635-A38B-9F9FD1745C7A}" destId="{E01D0A0C-5E1E-44B8-9D9A-19B25175E81F}" srcOrd="0" destOrd="0" presId="urn:microsoft.com/office/officeart/2005/8/layout/orgChart1"/>
    <dgm:cxn modelId="{A153AC47-4F02-4A34-A3DD-AE5EA6620092}" type="presOf" srcId="{29177AEC-D1D4-49C0-B80C-E61BBCF70355}" destId="{16B197F1-DBAF-4CDE-B92C-1C416599F83D}" srcOrd="1" destOrd="0" presId="urn:microsoft.com/office/officeart/2005/8/layout/orgChart1"/>
    <dgm:cxn modelId="{E6B97B4C-A92D-48C6-A81A-466BDFC2CC9F}" srcId="{078A8D8A-FFA8-45FD-AAF3-CA157C50E43C}" destId="{7FD1D04E-5E2E-450D-844F-A7BAB3BB0BB2}" srcOrd="0" destOrd="0" parTransId="{D6ED1C9A-E404-4617-A18E-B516896679BE}" sibTransId="{60C30CF9-C413-4940-955C-F820C64F847C}"/>
    <dgm:cxn modelId="{F9A91276-BA97-44E8-92BD-1067C04B3180}" type="presOf" srcId="{F79F7F15-EB40-4BCF-9790-6F66D03EEFC3}" destId="{B3BC53AE-30D1-48F3-B42F-17B4F05398EE}" srcOrd="0" destOrd="0" presId="urn:microsoft.com/office/officeart/2005/8/layout/orgChart1"/>
    <dgm:cxn modelId="{2CC3F28F-42E8-4B04-B919-D989F7D49C2D}" type="presOf" srcId="{21563400-047C-4113-8A4F-41B91A83AB48}" destId="{58E03412-5D4D-4601-8BAC-8587B958DC0F}" srcOrd="0" destOrd="0" presId="urn:microsoft.com/office/officeart/2005/8/layout/orgChart1"/>
    <dgm:cxn modelId="{9AAAB693-5A08-49E6-8A8A-25B4C7891B25}" srcId="{7FD1D04E-5E2E-450D-844F-A7BAB3BB0BB2}" destId="{F79F7F15-EB40-4BCF-9790-6F66D03EEFC3}" srcOrd="2" destOrd="0" parTransId="{11FE7A73-EFC5-4635-A38B-9F9FD1745C7A}" sibTransId="{3F76BEB3-C869-48FD-859B-B03A27428E81}"/>
    <dgm:cxn modelId="{963D3394-E936-4691-A7EE-9BDC8C0149D1}" type="presOf" srcId="{DF023ADD-FBEB-46B0-85FF-DD458708417E}" destId="{366F2468-37D8-493B-9D7F-9F3B6A8FB09E}" srcOrd="0" destOrd="0" presId="urn:microsoft.com/office/officeart/2005/8/layout/orgChart1"/>
    <dgm:cxn modelId="{F71C96B0-D152-40E6-9757-869B9B7FB5E3}" type="presOf" srcId="{7FD1D04E-5E2E-450D-844F-A7BAB3BB0BB2}" destId="{E7E0F99B-70D9-470C-B08E-1782FD923DE8}" srcOrd="0" destOrd="0" presId="urn:microsoft.com/office/officeart/2005/8/layout/orgChart1"/>
    <dgm:cxn modelId="{F60E6EC9-8A20-461D-98DB-D0D3DE1AF324}" type="presOf" srcId="{39179C61-F06F-4042-B401-E939E991B4A7}" destId="{D52F480D-E9CE-43CF-ACE6-42C4EE671998}" srcOrd="1" destOrd="0" presId="urn:microsoft.com/office/officeart/2005/8/layout/orgChart1"/>
    <dgm:cxn modelId="{ACD55EDA-ABE8-43FC-8F8E-E63AE4A162AB}" type="presOf" srcId="{21563400-047C-4113-8A4F-41B91A83AB48}" destId="{823FA843-503C-493B-82E0-3A8962EDA71A}" srcOrd="1" destOrd="0" presId="urn:microsoft.com/office/officeart/2005/8/layout/orgChart1"/>
    <dgm:cxn modelId="{30C71ADD-FEFF-4107-A99B-5553A787ADE6}" srcId="{7FD1D04E-5E2E-450D-844F-A7BAB3BB0BB2}" destId="{29177AEC-D1D4-49C0-B80C-E61BBCF70355}" srcOrd="1" destOrd="0" parTransId="{DF023ADD-FBEB-46B0-85FF-DD458708417E}" sibTransId="{71A1E782-1ED1-4CC2-BA08-E4C23CE8A34C}"/>
    <dgm:cxn modelId="{11E049DD-C696-4033-A0B1-F88CBBE66A0E}" srcId="{7FD1D04E-5E2E-450D-844F-A7BAB3BB0BB2}" destId="{21563400-047C-4113-8A4F-41B91A83AB48}" srcOrd="0" destOrd="0" parTransId="{A0A51F92-B36B-42A0-84DB-D3C09B4ED1C5}" sibTransId="{C6083911-F358-412E-99D0-602DD0F5AEFB}"/>
    <dgm:cxn modelId="{ABE510FF-672B-48FD-8EFF-3C5F85B8B2DD}" type="presOf" srcId="{3C658032-F31B-4655-B170-98A7FD90C420}" destId="{5118B673-1E6A-462B-94FE-58120FF92937}" srcOrd="0" destOrd="0" presId="urn:microsoft.com/office/officeart/2005/8/layout/orgChart1"/>
    <dgm:cxn modelId="{6621F1ED-113E-4DBE-9EEE-AF7D744E6106}" type="presParOf" srcId="{7693F3F3-AD31-4201-B96B-592029C99EEF}" destId="{21301FA8-BD34-4847-B5CD-918D5FB9828E}" srcOrd="0" destOrd="0" presId="urn:microsoft.com/office/officeart/2005/8/layout/orgChart1"/>
    <dgm:cxn modelId="{A9694BD6-A280-477B-9D0F-FC7FA55931B9}" type="presParOf" srcId="{21301FA8-BD34-4847-B5CD-918D5FB9828E}" destId="{A35C839F-B3AC-4270-B611-FD3E3CF73855}" srcOrd="0" destOrd="0" presId="urn:microsoft.com/office/officeart/2005/8/layout/orgChart1"/>
    <dgm:cxn modelId="{54B84F3F-6149-4EF7-BBD8-14F3E966917F}" type="presParOf" srcId="{A35C839F-B3AC-4270-B611-FD3E3CF73855}" destId="{E7E0F99B-70D9-470C-B08E-1782FD923DE8}" srcOrd="0" destOrd="0" presId="urn:microsoft.com/office/officeart/2005/8/layout/orgChart1"/>
    <dgm:cxn modelId="{D75DF8D1-8F7C-4F54-8970-E47BA024C9FE}" type="presParOf" srcId="{A35C839F-B3AC-4270-B611-FD3E3CF73855}" destId="{359EE15F-C71F-4723-AFCB-48B8E5842737}" srcOrd="1" destOrd="0" presId="urn:microsoft.com/office/officeart/2005/8/layout/orgChart1"/>
    <dgm:cxn modelId="{5DB2724B-80A4-476D-BE01-7EC368121EB5}" type="presParOf" srcId="{21301FA8-BD34-4847-B5CD-918D5FB9828E}" destId="{E9378750-3554-49FC-98ED-CC45BDCBA49E}" srcOrd="1" destOrd="0" presId="urn:microsoft.com/office/officeart/2005/8/layout/orgChart1"/>
    <dgm:cxn modelId="{B9A2C2FD-930C-43AE-A8CA-EFB2C0813292}" type="presParOf" srcId="{E9378750-3554-49FC-98ED-CC45BDCBA49E}" destId="{CABAEBB9-0F5C-407C-AA8D-642E1926E3AA}" srcOrd="0" destOrd="0" presId="urn:microsoft.com/office/officeart/2005/8/layout/orgChart1"/>
    <dgm:cxn modelId="{FC5990FB-FF03-4FD7-A886-2DEE8A52612A}" type="presParOf" srcId="{E9378750-3554-49FC-98ED-CC45BDCBA49E}" destId="{E813081C-5DA1-4B08-9B79-95B9263AFDF0}" srcOrd="1" destOrd="0" presId="urn:microsoft.com/office/officeart/2005/8/layout/orgChart1"/>
    <dgm:cxn modelId="{D184930F-EED8-44A2-BE43-56F270E99C2B}" type="presParOf" srcId="{E813081C-5DA1-4B08-9B79-95B9263AFDF0}" destId="{BCAA0012-B587-40DD-ACC2-E8F537C78074}" srcOrd="0" destOrd="0" presId="urn:microsoft.com/office/officeart/2005/8/layout/orgChart1"/>
    <dgm:cxn modelId="{B5658FCB-78A6-4C5C-8B63-406A2AD26899}" type="presParOf" srcId="{BCAA0012-B587-40DD-ACC2-E8F537C78074}" destId="{58E03412-5D4D-4601-8BAC-8587B958DC0F}" srcOrd="0" destOrd="0" presId="urn:microsoft.com/office/officeart/2005/8/layout/orgChart1"/>
    <dgm:cxn modelId="{25101B00-084A-46FA-BD08-EE000C8AE46E}" type="presParOf" srcId="{BCAA0012-B587-40DD-ACC2-E8F537C78074}" destId="{823FA843-503C-493B-82E0-3A8962EDA71A}" srcOrd="1" destOrd="0" presId="urn:microsoft.com/office/officeart/2005/8/layout/orgChart1"/>
    <dgm:cxn modelId="{7A4164E8-8F8B-4854-AE6E-EC556189D8B5}" type="presParOf" srcId="{E813081C-5DA1-4B08-9B79-95B9263AFDF0}" destId="{4AD6F11C-5C53-496A-9766-FEEA55C1DA6E}" srcOrd="1" destOrd="0" presId="urn:microsoft.com/office/officeart/2005/8/layout/orgChart1"/>
    <dgm:cxn modelId="{BE4336C8-D46D-45F5-BC26-DA0C11611CF1}" type="presParOf" srcId="{E813081C-5DA1-4B08-9B79-95B9263AFDF0}" destId="{D6D4A02B-F929-4CA3-822A-397CA5783B96}" srcOrd="2" destOrd="0" presId="urn:microsoft.com/office/officeart/2005/8/layout/orgChart1"/>
    <dgm:cxn modelId="{2AC67F82-30E3-4641-9CAE-88D18C10C6FE}" type="presParOf" srcId="{E9378750-3554-49FC-98ED-CC45BDCBA49E}" destId="{366F2468-37D8-493B-9D7F-9F3B6A8FB09E}" srcOrd="2" destOrd="0" presId="urn:microsoft.com/office/officeart/2005/8/layout/orgChart1"/>
    <dgm:cxn modelId="{63DE8E3C-56B1-4B24-8BAC-1CA23FF281A1}" type="presParOf" srcId="{E9378750-3554-49FC-98ED-CC45BDCBA49E}" destId="{5A281465-0F67-4024-AED9-4A55027583DC}" srcOrd="3" destOrd="0" presId="urn:microsoft.com/office/officeart/2005/8/layout/orgChart1"/>
    <dgm:cxn modelId="{0C32115C-6DD7-4476-8990-5BCE8CE9DFCF}" type="presParOf" srcId="{5A281465-0F67-4024-AED9-4A55027583DC}" destId="{5F41C3D5-EF83-4BDC-ADA0-92D1D5215604}" srcOrd="0" destOrd="0" presId="urn:microsoft.com/office/officeart/2005/8/layout/orgChart1"/>
    <dgm:cxn modelId="{28D4A715-979D-4027-AD9C-C46D88DF027B}" type="presParOf" srcId="{5F41C3D5-EF83-4BDC-ADA0-92D1D5215604}" destId="{C9D29844-A509-444E-A846-11507F21AD14}" srcOrd="0" destOrd="0" presId="urn:microsoft.com/office/officeart/2005/8/layout/orgChart1"/>
    <dgm:cxn modelId="{D3335A29-6D36-4172-AC94-F53BE888E03C}" type="presParOf" srcId="{5F41C3D5-EF83-4BDC-ADA0-92D1D5215604}" destId="{16B197F1-DBAF-4CDE-B92C-1C416599F83D}" srcOrd="1" destOrd="0" presId="urn:microsoft.com/office/officeart/2005/8/layout/orgChart1"/>
    <dgm:cxn modelId="{11DA8655-D957-4C6F-86BD-07E5AB02FE0E}" type="presParOf" srcId="{5A281465-0F67-4024-AED9-4A55027583DC}" destId="{E567A0AE-FA41-4770-B170-F532BDB20FCF}" srcOrd="1" destOrd="0" presId="urn:microsoft.com/office/officeart/2005/8/layout/orgChart1"/>
    <dgm:cxn modelId="{40AE3CF8-2A3C-4B4D-AE47-80337B67C380}" type="presParOf" srcId="{5A281465-0F67-4024-AED9-4A55027583DC}" destId="{653A972E-7E2A-45E0-842E-998E4C327BB7}" srcOrd="2" destOrd="0" presId="urn:microsoft.com/office/officeart/2005/8/layout/orgChart1"/>
    <dgm:cxn modelId="{9B64E24C-87AB-4DE2-A12F-01DFCC35E3CA}" type="presParOf" srcId="{E9378750-3554-49FC-98ED-CC45BDCBA49E}" destId="{E01D0A0C-5E1E-44B8-9D9A-19B25175E81F}" srcOrd="4" destOrd="0" presId="urn:microsoft.com/office/officeart/2005/8/layout/orgChart1"/>
    <dgm:cxn modelId="{BF63FAA4-59FC-439B-8A94-F5C92B49FC59}" type="presParOf" srcId="{E9378750-3554-49FC-98ED-CC45BDCBA49E}" destId="{D6952971-B351-472C-A917-BE6C0011BFB4}" srcOrd="5" destOrd="0" presId="urn:microsoft.com/office/officeart/2005/8/layout/orgChart1"/>
    <dgm:cxn modelId="{B03C7095-C93E-494B-829A-01AFE7F628CF}" type="presParOf" srcId="{D6952971-B351-472C-A917-BE6C0011BFB4}" destId="{6EBC5CE6-BB34-40CE-8301-B18A71AF48C2}" srcOrd="0" destOrd="0" presId="urn:microsoft.com/office/officeart/2005/8/layout/orgChart1"/>
    <dgm:cxn modelId="{527011C5-7D3B-438B-9308-729B042ED468}" type="presParOf" srcId="{6EBC5CE6-BB34-40CE-8301-B18A71AF48C2}" destId="{B3BC53AE-30D1-48F3-B42F-17B4F05398EE}" srcOrd="0" destOrd="0" presId="urn:microsoft.com/office/officeart/2005/8/layout/orgChart1"/>
    <dgm:cxn modelId="{CA7ACF63-BB0A-437E-9C3F-14E2D478F1C6}" type="presParOf" srcId="{6EBC5CE6-BB34-40CE-8301-B18A71AF48C2}" destId="{CD463859-0BBA-4633-9D89-E9ECC2868DC1}" srcOrd="1" destOrd="0" presId="urn:microsoft.com/office/officeart/2005/8/layout/orgChart1"/>
    <dgm:cxn modelId="{9069B8F2-A063-43F1-B164-F63B715E470D}" type="presParOf" srcId="{D6952971-B351-472C-A917-BE6C0011BFB4}" destId="{3279299D-A244-473F-BC23-17693332E163}" srcOrd="1" destOrd="0" presId="urn:microsoft.com/office/officeart/2005/8/layout/orgChart1"/>
    <dgm:cxn modelId="{84E7CB28-D748-41D0-824E-8DC81208CF0A}" type="presParOf" srcId="{D6952971-B351-472C-A917-BE6C0011BFB4}" destId="{1F9BF8C2-B954-44BF-AD35-A65B03A4B35E}" srcOrd="2" destOrd="0" presId="urn:microsoft.com/office/officeart/2005/8/layout/orgChart1"/>
    <dgm:cxn modelId="{C7CEF0A2-77E3-454A-9170-FBE83931614C}" type="presParOf" srcId="{E9378750-3554-49FC-98ED-CC45BDCBA49E}" destId="{5118B673-1E6A-462B-94FE-58120FF92937}" srcOrd="6" destOrd="0" presId="urn:microsoft.com/office/officeart/2005/8/layout/orgChart1"/>
    <dgm:cxn modelId="{E48D2D26-F660-485D-B3E9-2037C3B4513F}" type="presParOf" srcId="{E9378750-3554-49FC-98ED-CC45BDCBA49E}" destId="{DAB90145-7B2C-4148-A495-EB5C91001655}" srcOrd="7" destOrd="0" presId="urn:microsoft.com/office/officeart/2005/8/layout/orgChart1"/>
    <dgm:cxn modelId="{83920FE8-7F1F-4DB0-BE11-679D36500333}" type="presParOf" srcId="{DAB90145-7B2C-4148-A495-EB5C91001655}" destId="{3A092308-7116-4E2E-AE18-78A16150A0A4}" srcOrd="0" destOrd="0" presId="urn:microsoft.com/office/officeart/2005/8/layout/orgChart1"/>
    <dgm:cxn modelId="{3CDF88BF-3C85-4140-9F92-D47ABC6970D7}" type="presParOf" srcId="{3A092308-7116-4E2E-AE18-78A16150A0A4}" destId="{4592BFB4-95DD-45AD-A815-3C658070A367}" srcOrd="0" destOrd="0" presId="urn:microsoft.com/office/officeart/2005/8/layout/orgChart1"/>
    <dgm:cxn modelId="{3B7CD4D3-C465-41E9-851C-F5A95458FC49}" type="presParOf" srcId="{3A092308-7116-4E2E-AE18-78A16150A0A4}" destId="{D52F480D-E9CE-43CF-ACE6-42C4EE671998}" srcOrd="1" destOrd="0" presId="urn:microsoft.com/office/officeart/2005/8/layout/orgChart1"/>
    <dgm:cxn modelId="{CBBBB6E3-EE84-4CB7-8241-36C3075E839A}" type="presParOf" srcId="{DAB90145-7B2C-4148-A495-EB5C91001655}" destId="{06298CEA-B4F6-4CE9-B912-72BCB4E2EAB8}" srcOrd="1" destOrd="0" presId="urn:microsoft.com/office/officeart/2005/8/layout/orgChart1"/>
    <dgm:cxn modelId="{8672B9E4-5C65-424B-A0A2-05485F717D58}" type="presParOf" srcId="{DAB90145-7B2C-4148-A495-EB5C91001655}" destId="{5946CAF3-7878-40CB-B3DD-554AC4E0831F}" srcOrd="2" destOrd="0" presId="urn:microsoft.com/office/officeart/2005/8/layout/orgChart1"/>
    <dgm:cxn modelId="{3898BE07-90CA-4C40-9631-ED6D15ABA627}" type="presParOf" srcId="{21301FA8-BD34-4847-B5CD-918D5FB9828E}" destId="{27337B66-68F6-44FA-9401-223CBE05A4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77EB9E-B8C7-40CC-A042-FC821D6AC0A2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9B2357-4D41-4D6D-A1A7-58B2410B7E52}">
      <dgm:prSet phldrT="[Text]"/>
      <dgm:spPr/>
      <dgm:t>
        <a:bodyPr/>
        <a:lstStyle/>
        <a:p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8699CAA-4EF0-405B-8A09-8A23395F33E9}" type="parTrans" cxnId="{82F51F58-CEE0-4694-8C4A-E0B8A80AD221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14727A9-2A8D-4AF3-9816-00C71B55AC1B}" type="sibTrans" cxnId="{82F51F58-CEE0-4694-8C4A-E0B8A80AD221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58B3DC9-BE13-4888-AEA4-97400E5DC9FA}">
      <dgm:prSet phldrT="[Text]"/>
      <dgm:spPr/>
      <dgm:t>
        <a:bodyPr/>
        <a:lstStyle/>
        <a:p>
          <a:endParaRPr lang="en-US" b="1" dirty="0">
            <a:ln>
              <a:solidFill>
                <a:sysClr val="windowText" lastClr="000000"/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6AC2F21-037C-4110-BE1F-6F81E4DCA988}" type="parTrans" cxnId="{18733827-9FFC-46A6-9B90-652EFDA93E2C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57EBAC2-3E90-448A-8392-EC1BF781AF64}" type="sibTrans" cxnId="{18733827-9FFC-46A6-9B90-652EFDA93E2C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17333B1-DF18-4C96-BEB4-3C9F1B5A314E}">
      <dgm:prSet phldrT="[Text]"/>
      <dgm:spPr/>
      <dgm:t>
        <a:bodyPr/>
        <a:lstStyle/>
        <a:p>
          <a:pPr>
            <a:buNone/>
          </a:pPr>
          <a:endParaRPr lang="en-US" b="1" dirty="0">
            <a:solidFill>
              <a:schemeClr val="tx1">
                <a:lumMod val="85000"/>
                <a:lumOff val="15000"/>
              </a:schemeClr>
            </a:solidFill>
            <a:effectLst/>
          </a:endParaRPr>
        </a:p>
        <a:p>
          <a:pPr>
            <a:buNone/>
          </a:pP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Predict the distance in feet between them and obstacles to help them avoid colliding with it.  </a:t>
          </a:r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F83D032-7232-478F-9167-2A9608DCF3F9}" type="parTrans" cxnId="{9769D148-5D43-42BE-AAD3-8F221328ACDF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1003F5E-6152-406E-A7DE-A367D35BED5B}" type="sibTrans" cxnId="{9769D148-5D43-42BE-AAD3-8F221328ACDF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CBED2B5-7426-407C-81F0-2DA6D04BE428}">
      <dgm:prSet phldrT="[Text]"/>
      <dgm:spPr/>
      <dgm:t>
        <a:bodyPr/>
        <a:lstStyle/>
        <a:p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0B551F7-2912-49D8-9479-46EEB2939A04}" type="parTrans" cxnId="{2EB7C8D1-644B-4167-90D5-C9648D74A466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90013C3-661F-4FC0-9AB6-CC62D62A3354}" type="sibTrans" cxnId="{2EB7C8D1-644B-4167-90D5-C9648D74A466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74E3E7B-FFB3-47E0-9172-B9287BFE3A6E}">
      <dgm:prSet phldrT="[Text]"/>
      <dgm:spPr/>
      <dgm:t>
        <a:bodyPr/>
        <a:lstStyle/>
        <a:p>
          <a:pPr>
            <a:buNone/>
          </a:pPr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>
            <a:buNone/>
          </a:pP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Guide them to their destination by calculating a safe path in feet with directions.</a:t>
          </a:r>
        </a:p>
      </dgm:t>
    </dgm:pt>
    <dgm:pt modelId="{C4B7A49B-B3B4-40FA-B671-9144174BC46C}" type="parTrans" cxnId="{7F94B176-836D-4F95-9735-CEC250341D0C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7970FFB-089D-47F2-8175-F2806357563F}" type="sibTrans" cxnId="{7F94B176-836D-4F95-9735-CEC250341D0C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30BFDFB-8260-4AE5-972D-4283FE152C1F}">
      <dgm:prSet/>
      <dgm:spPr/>
      <dgm:t>
        <a:bodyPr/>
        <a:lstStyle/>
        <a:p>
          <a:pPr marL="0">
            <a:buNone/>
          </a:pPr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C689386-377A-4F83-A5E8-121E5C7DE0C3}" type="parTrans" cxnId="{8B32B3F8-31A4-4E57-AC05-C21D41E610BB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38992F0-1039-46F8-903C-860CD77C9673}" type="sibTrans" cxnId="{8B32B3F8-31A4-4E57-AC05-C21D41E610BB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ED2B15B-BE17-46D0-949A-F6724D4D377D}">
      <dgm:prSet phldrT="[Text]"/>
      <dgm:spPr/>
      <dgm:t>
        <a:bodyPr/>
        <a:lstStyle/>
        <a:p>
          <a:pPr marL="0">
            <a:buNone/>
          </a:pPr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0" indent="0">
            <a:buNone/>
          </a:pP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Detect and recognize obstacles at outdoors environments. </a:t>
          </a:r>
        </a:p>
        <a:p>
          <a:pPr marL="0" indent="0">
            <a:buNone/>
          </a:pP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Such as: Cars, Trees, Stairs, motorbikes, Traffic Lights, </a:t>
          </a:r>
          <a:r>
            <a:rPr lang="en-US" b="1" dirty="0" err="1">
              <a:solidFill>
                <a:schemeClr val="tx1">
                  <a:lumMod val="85000"/>
                  <a:lumOff val="15000"/>
                </a:schemeClr>
              </a:solidFill>
            </a:rPr>
            <a:t>etc</a:t>
          </a:r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F84B1FE-9824-49C1-99E7-18646D8A0557}" type="sibTrans" cxnId="{0E2A922B-A8D4-412F-8C0F-4E542E74F8E4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247515C-088B-4679-AD69-35E8F75C392B}" type="parTrans" cxnId="{0E2A922B-A8D4-412F-8C0F-4E542E74F8E4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08EE47F-22B9-4E3B-94AF-271C31E03ABD}" type="pres">
      <dgm:prSet presAssocID="{2477EB9E-B8C7-40CC-A042-FC821D6AC0A2}" presName="Name0" presStyleCnt="0">
        <dgm:presLayoutVars>
          <dgm:dir/>
          <dgm:animLvl val="lvl"/>
          <dgm:resizeHandles val="exact"/>
        </dgm:presLayoutVars>
      </dgm:prSet>
      <dgm:spPr/>
    </dgm:pt>
    <dgm:pt modelId="{CAA6AB9C-1906-43DD-96CC-3728C805305A}" type="pres">
      <dgm:prSet presAssocID="{509B2357-4D41-4D6D-A1A7-58B2410B7E52}" presName="compositeNode" presStyleCnt="0">
        <dgm:presLayoutVars>
          <dgm:bulletEnabled val="1"/>
        </dgm:presLayoutVars>
      </dgm:prSet>
      <dgm:spPr/>
    </dgm:pt>
    <dgm:pt modelId="{F9E7FB1B-2F94-4FE1-988D-7102D14CA8EA}" type="pres">
      <dgm:prSet presAssocID="{509B2357-4D41-4D6D-A1A7-58B2410B7E52}" presName="bgRect" presStyleLbl="node1" presStyleIdx="0" presStyleCnt="3" custLinFactNeighborX="-8805" custLinFactNeighborY="1404"/>
      <dgm:spPr/>
    </dgm:pt>
    <dgm:pt modelId="{19EF33BF-3C52-45A9-96DB-D12FDF5D96A0}" type="pres">
      <dgm:prSet presAssocID="{509B2357-4D41-4D6D-A1A7-58B2410B7E5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9FB50D83-6B78-4902-B434-87B7F9795B04}" type="pres">
      <dgm:prSet presAssocID="{509B2357-4D41-4D6D-A1A7-58B2410B7E52}" presName="childNode" presStyleLbl="node1" presStyleIdx="0" presStyleCnt="3">
        <dgm:presLayoutVars>
          <dgm:bulletEnabled val="1"/>
        </dgm:presLayoutVars>
      </dgm:prSet>
      <dgm:spPr/>
    </dgm:pt>
    <dgm:pt modelId="{E30C7ABF-2164-4B45-BD9A-2F0FDDF1AF66}" type="pres">
      <dgm:prSet presAssocID="{014727A9-2A8D-4AF3-9816-00C71B55AC1B}" presName="hSp" presStyleCnt="0"/>
      <dgm:spPr/>
    </dgm:pt>
    <dgm:pt modelId="{832D985F-7945-4602-8A52-F8047DC3F22E}" type="pres">
      <dgm:prSet presAssocID="{014727A9-2A8D-4AF3-9816-00C71B55AC1B}" presName="vProcSp" presStyleCnt="0"/>
      <dgm:spPr/>
    </dgm:pt>
    <dgm:pt modelId="{709D19AF-E53A-4403-BD8C-F9636A81F88E}" type="pres">
      <dgm:prSet presAssocID="{014727A9-2A8D-4AF3-9816-00C71B55AC1B}" presName="vSp1" presStyleCnt="0"/>
      <dgm:spPr/>
    </dgm:pt>
    <dgm:pt modelId="{EFBA9DD9-5207-40C5-B0E8-99CCAAE3C1F3}" type="pres">
      <dgm:prSet presAssocID="{014727A9-2A8D-4AF3-9816-00C71B55AC1B}" presName="simulatedConn" presStyleLbl="solidFgAcc1" presStyleIdx="0" presStyleCnt="2"/>
      <dgm:spPr/>
    </dgm:pt>
    <dgm:pt modelId="{01AE8A8C-CB4C-4CD2-85A6-C55E840C2A6B}" type="pres">
      <dgm:prSet presAssocID="{014727A9-2A8D-4AF3-9816-00C71B55AC1B}" presName="vSp2" presStyleCnt="0"/>
      <dgm:spPr/>
    </dgm:pt>
    <dgm:pt modelId="{1E0FB0C1-B9CC-469C-BD18-BEAF94E9DCA7}" type="pres">
      <dgm:prSet presAssocID="{014727A9-2A8D-4AF3-9816-00C71B55AC1B}" presName="sibTrans" presStyleCnt="0"/>
      <dgm:spPr/>
    </dgm:pt>
    <dgm:pt modelId="{6C37CE7F-D5F9-4EE5-AAB3-079F909E8336}" type="pres">
      <dgm:prSet presAssocID="{258B3DC9-BE13-4888-AEA4-97400E5DC9FA}" presName="compositeNode" presStyleCnt="0">
        <dgm:presLayoutVars>
          <dgm:bulletEnabled val="1"/>
        </dgm:presLayoutVars>
      </dgm:prSet>
      <dgm:spPr/>
    </dgm:pt>
    <dgm:pt modelId="{DB9058AC-37D0-41C5-9A9A-389977DD4BB1}" type="pres">
      <dgm:prSet presAssocID="{258B3DC9-BE13-4888-AEA4-97400E5DC9FA}" presName="bgRect" presStyleLbl="node1" presStyleIdx="1" presStyleCnt="3"/>
      <dgm:spPr/>
    </dgm:pt>
    <dgm:pt modelId="{984B191C-C5F9-4256-B080-78A96AE463BA}" type="pres">
      <dgm:prSet presAssocID="{258B3DC9-BE13-4888-AEA4-97400E5DC9FA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675B3165-AF02-41C0-9354-3265BE611FE3}" type="pres">
      <dgm:prSet presAssocID="{258B3DC9-BE13-4888-AEA4-97400E5DC9FA}" presName="childNode" presStyleLbl="node1" presStyleIdx="1" presStyleCnt="3">
        <dgm:presLayoutVars>
          <dgm:bulletEnabled val="1"/>
        </dgm:presLayoutVars>
      </dgm:prSet>
      <dgm:spPr/>
    </dgm:pt>
    <dgm:pt modelId="{0A1F12FA-D892-44AA-88C5-6BD39E6543A7}" type="pres">
      <dgm:prSet presAssocID="{657EBAC2-3E90-448A-8392-EC1BF781AF64}" presName="hSp" presStyleCnt="0"/>
      <dgm:spPr/>
    </dgm:pt>
    <dgm:pt modelId="{F8E05A9B-2E79-4CA3-BC2E-4C72C314BB6F}" type="pres">
      <dgm:prSet presAssocID="{657EBAC2-3E90-448A-8392-EC1BF781AF64}" presName="vProcSp" presStyleCnt="0"/>
      <dgm:spPr/>
    </dgm:pt>
    <dgm:pt modelId="{539B5EFC-B2B1-470B-840D-6B76B430F4C1}" type="pres">
      <dgm:prSet presAssocID="{657EBAC2-3E90-448A-8392-EC1BF781AF64}" presName="vSp1" presStyleCnt="0"/>
      <dgm:spPr/>
    </dgm:pt>
    <dgm:pt modelId="{2A961C0B-0DEE-4B8C-883B-07F837FFE766}" type="pres">
      <dgm:prSet presAssocID="{657EBAC2-3E90-448A-8392-EC1BF781AF64}" presName="simulatedConn" presStyleLbl="solidFgAcc1" presStyleIdx="1" presStyleCnt="2"/>
      <dgm:spPr/>
    </dgm:pt>
    <dgm:pt modelId="{43A87C1F-717C-4546-808B-A94119888112}" type="pres">
      <dgm:prSet presAssocID="{657EBAC2-3E90-448A-8392-EC1BF781AF64}" presName="vSp2" presStyleCnt="0"/>
      <dgm:spPr/>
    </dgm:pt>
    <dgm:pt modelId="{48525968-D2E6-403A-B3BF-B16707847132}" type="pres">
      <dgm:prSet presAssocID="{657EBAC2-3E90-448A-8392-EC1BF781AF64}" presName="sibTrans" presStyleCnt="0"/>
      <dgm:spPr/>
    </dgm:pt>
    <dgm:pt modelId="{4F14C0B0-0A5E-43B4-A23D-19132160E53C}" type="pres">
      <dgm:prSet presAssocID="{8CBED2B5-7426-407C-81F0-2DA6D04BE428}" presName="compositeNode" presStyleCnt="0">
        <dgm:presLayoutVars>
          <dgm:bulletEnabled val="1"/>
        </dgm:presLayoutVars>
      </dgm:prSet>
      <dgm:spPr/>
    </dgm:pt>
    <dgm:pt modelId="{A659C9C5-6E99-4860-8434-2E56CF0194BB}" type="pres">
      <dgm:prSet presAssocID="{8CBED2B5-7426-407C-81F0-2DA6D04BE428}" presName="bgRect" presStyleLbl="node1" presStyleIdx="2" presStyleCnt="3" custLinFactNeighborX="23"/>
      <dgm:spPr/>
    </dgm:pt>
    <dgm:pt modelId="{6B1DEFB3-03C6-43C7-B61C-3D94D15C99F5}" type="pres">
      <dgm:prSet presAssocID="{8CBED2B5-7426-407C-81F0-2DA6D04BE428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66CB39CB-9A01-4CE1-9A41-ACB32E08297C}" type="pres">
      <dgm:prSet presAssocID="{8CBED2B5-7426-407C-81F0-2DA6D04BE428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A12D5C1D-4203-4567-91EC-C9B926EB0A26}" type="presOf" srcId="{258B3DC9-BE13-4888-AEA4-97400E5DC9FA}" destId="{DB9058AC-37D0-41C5-9A9A-389977DD4BB1}" srcOrd="0" destOrd="0" presId="urn:microsoft.com/office/officeart/2005/8/layout/hProcess7"/>
    <dgm:cxn modelId="{18733827-9FFC-46A6-9B90-652EFDA93E2C}" srcId="{2477EB9E-B8C7-40CC-A042-FC821D6AC0A2}" destId="{258B3DC9-BE13-4888-AEA4-97400E5DC9FA}" srcOrd="1" destOrd="0" parTransId="{D6AC2F21-037C-4110-BE1F-6F81E4DCA988}" sibTransId="{657EBAC2-3E90-448A-8392-EC1BF781AF64}"/>
    <dgm:cxn modelId="{0E2A922B-A8D4-412F-8C0F-4E542E74F8E4}" srcId="{509B2357-4D41-4D6D-A1A7-58B2410B7E52}" destId="{4ED2B15B-BE17-46D0-949A-F6724D4D377D}" srcOrd="0" destOrd="0" parTransId="{6247515C-088B-4679-AD69-35E8F75C392B}" sibTransId="{EF84B1FE-9824-49C1-99E7-18646D8A0557}"/>
    <dgm:cxn modelId="{BBAF1F2D-6E86-4B3F-943F-A3459B826987}" type="presOf" srcId="{2477EB9E-B8C7-40CC-A042-FC821D6AC0A2}" destId="{308EE47F-22B9-4E3B-94AF-271C31E03ABD}" srcOrd="0" destOrd="0" presId="urn:microsoft.com/office/officeart/2005/8/layout/hProcess7"/>
    <dgm:cxn modelId="{3FB01032-7A86-4C24-9BAA-8F5A51D6FBD0}" type="presOf" srcId="{930BFDFB-8260-4AE5-972D-4283FE152C1F}" destId="{9FB50D83-6B78-4902-B434-87B7F9795B04}" srcOrd="0" destOrd="1" presId="urn:microsoft.com/office/officeart/2005/8/layout/hProcess7"/>
    <dgm:cxn modelId="{9769D148-5D43-42BE-AAD3-8F221328ACDF}" srcId="{258B3DC9-BE13-4888-AEA4-97400E5DC9FA}" destId="{C17333B1-DF18-4C96-BEB4-3C9F1B5A314E}" srcOrd="0" destOrd="0" parTransId="{CF83D032-7232-478F-9167-2A9608DCF3F9}" sibTransId="{81003F5E-6152-406E-A7DE-A367D35BED5B}"/>
    <dgm:cxn modelId="{FCB7326E-8B08-4417-BE84-19666AFA5969}" type="presOf" srcId="{8CBED2B5-7426-407C-81F0-2DA6D04BE428}" destId="{6B1DEFB3-03C6-43C7-B61C-3D94D15C99F5}" srcOrd="1" destOrd="0" presId="urn:microsoft.com/office/officeart/2005/8/layout/hProcess7"/>
    <dgm:cxn modelId="{E1DC8254-6924-4FF1-9D48-8417ACE0416A}" type="presOf" srcId="{474E3E7B-FFB3-47E0-9172-B9287BFE3A6E}" destId="{66CB39CB-9A01-4CE1-9A41-ACB32E08297C}" srcOrd="0" destOrd="0" presId="urn:microsoft.com/office/officeart/2005/8/layout/hProcess7"/>
    <dgm:cxn modelId="{7F94B176-836D-4F95-9735-CEC250341D0C}" srcId="{8CBED2B5-7426-407C-81F0-2DA6D04BE428}" destId="{474E3E7B-FFB3-47E0-9172-B9287BFE3A6E}" srcOrd="0" destOrd="0" parTransId="{C4B7A49B-B3B4-40FA-B671-9144174BC46C}" sibTransId="{47970FFB-089D-47F2-8175-F2806357563F}"/>
    <dgm:cxn modelId="{56ED1558-63DD-48CE-BBFA-A3D84F4F12A5}" type="presOf" srcId="{509B2357-4D41-4D6D-A1A7-58B2410B7E52}" destId="{19EF33BF-3C52-45A9-96DB-D12FDF5D96A0}" srcOrd="1" destOrd="0" presId="urn:microsoft.com/office/officeart/2005/8/layout/hProcess7"/>
    <dgm:cxn modelId="{82F51F58-CEE0-4694-8C4A-E0B8A80AD221}" srcId="{2477EB9E-B8C7-40CC-A042-FC821D6AC0A2}" destId="{509B2357-4D41-4D6D-A1A7-58B2410B7E52}" srcOrd="0" destOrd="0" parTransId="{88699CAA-4EF0-405B-8A09-8A23395F33E9}" sibTransId="{014727A9-2A8D-4AF3-9816-00C71B55AC1B}"/>
    <dgm:cxn modelId="{F0B4B67F-4C88-4689-855D-BF4C5C7F3305}" type="presOf" srcId="{258B3DC9-BE13-4888-AEA4-97400E5DC9FA}" destId="{984B191C-C5F9-4256-B080-78A96AE463BA}" srcOrd="1" destOrd="0" presId="urn:microsoft.com/office/officeart/2005/8/layout/hProcess7"/>
    <dgm:cxn modelId="{E275BC8C-535B-4F8F-A707-60CE22BB92AD}" type="presOf" srcId="{4ED2B15B-BE17-46D0-949A-F6724D4D377D}" destId="{9FB50D83-6B78-4902-B434-87B7F9795B04}" srcOrd="0" destOrd="0" presId="urn:microsoft.com/office/officeart/2005/8/layout/hProcess7"/>
    <dgm:cxn modelId="{AE6693A5-B36F-4583-9C3A-E9EABEA7A9EA}" type="presOf" srcId="{8CBED2B5-7426-407C-81F0-2DA6D04BE428}" destId="{A659C9C5-6E99-4860-8434-2E56CF0194BB}" srcOrd="0" destOrd="0" presId="urn:microsoft.com/office/officeart/2005/8/layout/hProcess7"/>
    <dgm:cxn modelId="{2EB7C8D1-644B-4167-90D5-C9648D74A466}" srcId="{2477EB9E-B8C7-40CC-A042-FC821D6AC0A2}" destId="{8CBED2B5-7426-407C-81F0-2DA6D04BE428}" srcOrd="2" destOrd="0" parTransId="{80B551F7-2912-49D8-9479-46EEB2939A04}" sibTransId="{390013C3-661F-4FC0-9AB6-CC62D62A3354}"/>
    <dgm:cxn modelId="{897029F3-7F52-473E-A45E-6231D2F74198}" type="presOf" srcId="{C17333B1-DF18-4C96-BEB4-3C9F1B5A314E}" destId="{675B3165-AF02-41C0-9354-3265BE611FE3}" srcOrd="0" destOrd="0" presId="urn:microsoft.com/office/officeart/2005/8/layout/hProcess7"/>
    <dgm:cxn modelId="{9004F2F4-4353-4BAB-A649-6A69D38FA2C5}" type="presOf" srcId="{509B2357-4D41-4D6D-A1A7-58B2410B7E52}" destId="{F9E7FB1B-2F94-4FE1-988D-7102D14CA8EA}" srcOrd="0" destOrd="0" presId="urn:microsoft.com/office/officeart/2005/8/layout/hProcess7"/>
    <dgm:cxn modelId="{8B32B3F8-31A4-4E57-AC05-C21D41E610BB}" srcId="{509B2357-4D41-4D6D-A1A7-58B2410B7E52}" destId="{930BFDFB-8260-4AE5-972D-4283FE152C1F}" srcOrd="1" destOrd="0" parTransId="{9C689386-377A-4F83-A5E8-121E5C7DE0C3}" sibTransId="{638992F0-1039-46F8-903C-860CD77C9673}"/>
    <dgm:cxn modelId="{6F2DF5C5-4F15-402A-B7E9-22701611CF9A}" type="presParOf" srcId="{308EE47F-22B9-4E3B-94AF-271C31E03ABD}" destId="{CAA6AB9C-1906-43DD-96CC-3728C805305A}" srcOrd="0" destOrd="0" presId="urn:microsoft.com/office/officeart/2005/8/layout/hProcess7"/>
    <dgm:cxn modelId="{60857328-2B44-4D05-88CE-3C318175A73D}" type="presParOf" srcId="{CAA6AB9C-1906-43DD-96CC-3728C805305A}" destId="{F9E7FB1B-2F94-4FE1-988D-7102D14CA8EA}" srcOrd="0" destOrd="0" presId="urn:microsoft.com/office/officeart/2005/8/layout/hProcess7"/>
    <dgm:cxn modelId="{50691EDD-FD19-4C53-8ADC-A163701197CD}" type="presParOf" srcId="{CAA6AB9C-1906-43DD-96CC-3728C805305A}" destId="{19EF33BF-3C52-45A9-96DB-D12FDF5D96A0}" srcOrd="1" destOrd="0" presId="urn:microsoft.com/office/officeart/2005/8/layout/hProcess7"/>
    <dgm:cxn modelId="{FB5D2EE7-3CA5-4D03-AA18-2614CA185D35}" type="presParOf" srcId="{CAA6AB9C-1906-43DD-96CC-3728C805305A}" destId="{9FB50D83-6B78-4902-B434-87B7F9795B04}" srcOrd="2" destOrd="0" presId="urn:microsoft.com/office/officeart/2005/8/layout/hProcess7"/>
    <dgm:cxn modelId="{B9EAD4C3-AE97-4703-B875-DADE7484A1DE}" type="presParOf" srcId="{308EE47F-22B9-4E3B-94AF-271C31E03ABD}" destId="{E30C7ABF-2164-4B45-BD9A-2F0FDDF1AF66}" srcOrd="1" destOrd="0" presId="urn:microsoft.com/office/officeart/2005/8/layout/hProcess7"/>
    <dgm:cxn modelId="{6A69A14B-EADE-46F0-A2B6-F1312FE8840D}" type="presParOf" srcId="{308EE47F-22B9-4E3B-94AF-271C31E03ABD}" destId="{832D985F-7945-4602-8A52-F8047DC3F22E}" srcOrd="2" destOrd="0" presId="urn:microsoft.com/office/officeart/2005/8/layout/hProcess7"/>
    <dgm:cxn modelId="{61472A30-B689-4559-9899-57BB7582773D}" type="presParOf" srcId="{832D985F-7945-4602-8A52-F8047DC3F22E}" destId="{709D19AF-E53A-4403-BD8C-F9636A81F88E}" srcOrd="0" destOrd="0" presId="urn:microsoft.com/office/officeart/2005/8/layout/hProcess7"/>
    <dgm:cxn modelId="{6EC33C5C-6B91-4CD7-960E-8797F0F69ACA}" type="presParOf" srcId="{832D985F-7945-4602-8A52-F8047DC3F22E}" destId="{EFBA9DD9-5207-40C5-B0E8-99CCAAE3C1F3}" srcOrd="1" destOrd="0" presId="urn:microsoft.com/office/officeart/2005/8/layout/hProcess7"/>
    <dgm:cxn modelId="{8BD20647-A3D4-40F4-941E-65C7EAC693E2}" type="presParOf" srcId="{832D985F-7945-4602-8A52-F8047DC3F22E}" destId="{01AE8A8C-CB4C-4CD2-85A6-C55E840C2A6B}" srcOrd="2" destOrd="0" presId="urn:microsoft.com/office/officeart/2005/8/layout/hProcess7"/>
    <dgm:cxn modelId="{DCB9B996-0496-4E85-B90F-63F51587F246}" type="presParOf" srcId="{308EE47F-22B9-4E3B-94AF-271C31E03ABD}" destId="{1E0FB0C1-B9CC-469C-BD18-BEAF94E9DCA7}" srcOrd="3" destOrd="0" presId="urn:microsoft.com/office/officeart/2005/8/layout/hProcess7"/>
    <dgm:cxn modelId="{0F492805-160D-4E74-9E7B-E2DA2E4B2D77}" type="presParOf" srcId="{308EE47F-22B9-4E3B-94AF-271C31E03ABD}" destId="{6C37CE7F-D5F9-4EE5-AAB3-079F909E8336}" srcOrd="4" destOrd="0" presId="urn:microsoft.com/office/officeart/2005/8/layout/hProcess7"/>
    <dgm:cxn modelId="{00089B4C-9429-4FFF-BACA-BE3A3DF92CD2}" type="presParOf" srcId="{6C37CE7F-D5F9-4EE5-AAB3-079F909E8336}" destId="{DB9058AC-37D0-41C5-9A9A-389977DD4BB1}" srcOrd="0" destOrd="0" presId="urn:microsoft.com/office/officeart/2005/8/layout/hProcess7"/>
    <dgm:cxn modelId="{A84955B5-1C2C-4A21-9F7A-CA26BC7DC6F8}" type="presParOf" srcId="{6C37CE7F-D5F9-4EE5-AAB3-079F909E8336}" destId="{984B191C-C5F9-4256-B080-78A96AE463BA}" srcOrd="1" destOrd="0" presId="urn:microsoft.com/office/officeart/2005/8/layout/hProcess7"/>
    <dgm:cxn modelId="{A5B9C927-28DD-4796-90F0-4EEB8EB8DA45}" type="presParOf" srcId="{6C37CE7F-D5F9-4EE5-AAB3-079F909E8336}" destId="{675B3165-AF02-41C0-9354-3265BE611FE3}" srcOrd="2" destOrd="0" presId="urn:microsoft.com/office/officeart/2005/8/layout/hProcess7"/>
    <dgm:cxn modelId="{C9F94EFF-AA7D-47EB-8B24-3DEA7000089B}" type="presParOf" srcId="{308EE47F-22B9-4E3B-94AF-271C31E03ABD}" destId="{0A1F12FA-D892-44AA-88C5-6BD39E6543A7}" srcOrd="5" destOrd="0" presId="urn:microsoft.com/office/officeart/2005/8/layout/hProcess7"/>
    <dgm:cxn modelId="{6FFF1B39-A574-40B1-9BDF-4A0A12FC5574}" type="presParOf" srcId="{308EE47F-22B9-4E3B-94AF-271C31E03ABD}" destId="{F8E05A9B-2E79-4CA3-BC2E-4C72C314BB6F}" srcOrd="6" destOrd="0" presId="urn:microsoft.com/office/officeart/2005/8/layout/hProcess7"/>
    <dgm:cxn modelId="{8449DC34-D903-429E-AC05-2E2E922174C0}" type="presParOf" srcId="{F8E05A9B-2E79-4CA3-BC2E-4C72C314BB6F}" destId="{539B5EFC-B2B1-470B-840D-6B76B430F4C1}" srcOrd="0" destOrd="0" presId="urn:microsoft.com/office/officeart/2005/8/layout/hProcess7"/>
    <dgm:cxn modelId="{1477577A-421A-447F-80A2-EC8B10F3FBCF}" type="presParOf" srcId="{F8E05A9B-2E79-4CA3-BC2E-4C72C314BB6F}" destId="{2A961C0B-0DEE-4B8C-883B-07F837FFE766}" srcOrd="1" destOrd="0" presId="urn:microsoft.com/office/officeart/2005/8/layout/hProcess7"/>
    <dgm:cxn modelId="{E4895294-8E9D-4939-BEC2-D553EB6DEF8A}" type="presParOf" srcId="{F8E05A9B-2E79-4CA3-BC2E-4C72C314BB6F}" destId="{43A87C1F-717C-4546-808B-A94119888112}" srcOrd="2" destOrd="0" presId="urn:microsoft.com/office/officeart/2005/8/layout/hProcess7"/>
    <dgm:cxn modelId="{E306FE81-FA68-4AF5-8EFB-8CF9A208861B}" type="presParOf" srcId="{308EE47F-22B9-4E3B-94AF-271C31E03ABD}" destId="{48525968-D2E6-403A-B3BF-B16707847132}" srcOrd="7" destOrd="0" presId="urn:microsoft.com/office/officeart/2005/8/layout/hProcess7"/>
    <dgm:cxn modelId="{64AA814F-D371-4667-8958-232933840F83}" type="presParOf" srcId="{308EE47F-22B9-4E3B-94AF-271C31E03ABD}" destId="{4F14C0B0-0A5E-43B4-A23D-19132160E53C}" srcOrd="8" destOrd="0" presId="urn:microsoft.com/office/officeart/2005/8/layout/hProcess7"/>
    <dgm:cxn modelId="{1FC80C37-2647-4725-843A-E793D5F48CC5}" type="presParOf" srcId="{4F14C0B0-0A5E-43B4-A23D-19132160E53C}" destId="{A659C9C5-6E99-4860-8434-2E56CF0194BB}" srcOrd="0" destOrd="0" presId="urn:microsoft.com/office/officeart/2005/8/layout/hProcess7"/>
    <dgm:cxn modelId="{B149F823-9B4C-43B6-807A-D4FF6F220B4A}" type="presParOf" srcId="{4F14C0B0-0A5E-43B4-A23D-19132160E53C}" destId="{6B1DEFB3-03C6-43C7-B61C-3D94D15C99F5}" srcOrd="1" destOrd="0" presId="urn:microsoft.com/office/officeart/2005/8/layout/hProcess7"/>
    <dgm:cxn modelId="{640A72C9-04E4-4C19-97A9-B2AD7043BE2F}" type="presParOf" srcId="{4F14C0B0-0A5E-43B4-A23D-19132160E53C}" destId="{66CB39CB-9A01-4CE1-9A41-ACB32E08297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6D5B96-C841-470B-810E-28D1D672FBAD}" type="doc">
      <dgm:prSet loTypeId="urn:microsoft.com/office/officeart/2005/8/layout/vList2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96F9ED5-35E1-40AC-A8B2-62049106D798}">
      <dgm:prSet/>
      <dgm:spPr/>
      <dgm:t>
        <a:bodyPr/>
        <a:lstStyle/>
        <a:p>
          <a:r>
            <a:rPr lang="en-US"/>
            <a:t>Trained on COCO Dataset using YOLO V4</a:t>
          </a:r>
        </a:p>
      </dgm:t>
    </dgm:pt>
    <dgm:pt modelId="{C06EA552-E7E5-4268-9EEE-BB842D1FF18E}" type="parTrans" cxnId="{1AA49F33-6659-403B-8A10-8A7F2A0BD4A5}">
      <dgm:prSet/>
      <dgm:spPr/>
      <dgm:t>
        <a:bodyPr/>
        <a:lstStyle/>
        <a:p>
          <a:endParaRPr lang="en-US"/>
        </a:p>
      </dgm:t>
    </dgm:pt>
    <dgm:pt modelId="{64C93422-ED15-465D-9D09-31EEAD130722}" type="sibTrans" cxnId="{1AA49F33-6659-403B-8A10-8A7F2A0BD4A5}">
      <dgm:prSet/>
      <dgm:spPr/>
      <dgm:t>
        <a:bodyPr/>
        <a:lstStyle/>
        <a:p>
          <a:endParaRPr lang="en-US"/>
        </a:p>
      </dgm:t>
    </dgm:pt>
    <dgm:pt modelId="{799AEB82-EDE8-498D-B2C9-1B67031ED33A}">
      <dgm:prSet/>
      <dgm:spPr/>
      <dgm:t>
        <a:bodyPr/>
        <a:lstStyle/>
        <a:p>
          <a:r>
            <a:rPr lang="en-US" dirty="0"/>
            <a:t>Can classify 91 Objects With an accuracy of 95%</a:t>
          </a:r>
        </a:p>
      </dgm:t>
    </dgm:pt>
    <dgm:pt modelId="{8C7572A4-4B8B-4F1D-99AE-B8E71E63D026}" type="parTrans" cxnId="{B2C48067-165A-4F20-A1FF-C43F37FDDFF2}">
      <dgm:prSet/>
      <dgm:spPr/>
      <dgm:t>
        <a:bodyPr/>
        <a:lstStyle/>
        <a:p>
          <a:endParaRPr lang="en-US"/>
        </a:p>
      </dgm:t>
    </dgm:pt>
    <dgm:pt modelId="{F698A863-7FFA-49E5-84AB-E0412CD9855F}" type="sibTrans" cxnId="{B2C48067-165A-4F20-A1FF-C43F37FDDFF2}">
      <dgm:prSet/>
      <dgm:spPr/>
      <dgm:t>
        <a:bodyPr/>
        <a:lstStyle/>
        <a:p>
          <a:endParaRPr lang="en-US"/>
        </a:p>
      </dgm:t>
    </dgm:pt>
    <dgm:pt modelId="{CC67CC8B-3F1E-49EA-99CB-E7E6DCA8F6B5}" type="pres">
      <dgm:prSet presAssocID="{B96D5B96-C841-470B-810E-28D1D672FBAD}" presName="linear" presStyleCnt="0">
        <dgm:presLayoutVars>
          <dgm:animLvl val="lvl"/>
          <dgm:resizeHandles val="exact"/>
        </dgm:presLayoutVars>
      </dgm:prSet>
      <dgm:spPr/>
    </dgm:pt>
    <dgm:pt modelId="{BB8F503B-BAF4-4B0F-AC31-7440B9E86265}" type="pres">
      <dgm:prSet presAssocID="{196F9ED5-35E1-40AC-A8B2-62049106D7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97E813D-68F3-494B-9AC7-3FA66F16CD54}" type="pres">
      <dgm:prSet presAssocID="{64C93422-ED15-465D-9D09-31EEAD130722}" presName="spacer" presStyleCnt="0"/>
      <dgm:spPr/>
    </dgm:pt>
    <dgm:pt modelId="{1848E13F-1879-4723-A644-695365165554}" type="pres">
      <dgm:prSet presAssocID="{799AEB82-EDE8-498D-B2C9-1B67031ED33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AA49F33-6659-403B-8A10-8A7F2A0BD4A5}" srcId="{B96D5B96-C841-470B-810E-28D1D672FBAD}" destId="{196F9ED5-35E1-40AC-A8B2-62049106D798}" srcOrd="0" destOrd="0" parTransId="{C06EA552-E7E5-4268-9EEE-BB842D1FF18E}" sibTransId="{64C93422-ED15-465D-9D09-31EEAD130722}"/>
    <dgm:cxn modelId="{C46AC041-50CF-4CF3-8173-7E1BB6886117}" type="presOf" srcId="{196F9ED5-35E1-40AC-A8B2-62049106D798}" destId="{BB8F503B-BAF4-4B0F-AC31-7440B9E86265}" srcOrd="0" destOrd="0" presId="urn:microsoft.com/office/officeart/2005/8/layout/vList2"/>
    <dgm:cxn modelId="{B2C48067-165A-4F20-A1FF-C43F37FDDFF2}" srcId="{B96D5B96-C841-470B-810E-28D1D672FBAD}" destId="{799AEB82-EDE8-498D-B2C9-1B67031ED33A}" srcOrd="1" destOrd="0" parTransId="{8C7572A4-4B8B-4F1D-99AE-B8E71E63D026}" sibTransId="{F698A863-7FFA-49E5-84AB-E0412CD9855F}"/>
    <dgm:cxn modelId="{FDE59959-AE8B-466F-827B-97BB3105CD2A}" type="presOf" srcId="{B96D5B96-C841-470B-810E-28D1D672FBAD}" destId="{CC67CC8B-3F1E-49EA-99CB-E7E6DCA8F6B5}" srcOrd="0" destOrd="0" presId="urn:microsoft.com/office/officeart/2005/8/layout/vList2"/>
    <dgm:cxn modelId="{CA0F88DF-F843-4994-BE21-F2EBE9F425C7}" type="presOf" srcId="{799AEB82-EDE8-498D-B2C9-1B67031ED33A}" destId="{1848E13F-1879-4723-A644-695365165554}" srcOrd="0" destOrd="0" presId="urn:microsoft.com/office/officeart/2005/8/layout/vList2"/>
    <dgm:cxn modelId="{FA0A30CF-10B6-4E8A-9134-A83EDD9371BA}" type="presParOf" srcId="{CC67CC8B-3F1E-49EA-99CB-E7E6DCA8F6B5}" destId="{BB8F503B-BAF4-4B0F-AC31-7440B9E86265}" srcOrd="0" destOrd="0" presId="urn:microsoft.com/office/officeart/2005/8/layout/vList2"/>
    <dgm:cxn modelId="{F2F37644-92D8-4B00-A812-2727C172E05E}" type="presParOf" srcId="{CC67CC8B-3F1E-49EA-99CB-E7E6DCA8F6B5}" destId="{597E813D-68F3-494B-9AC7-3FA66F16CD54}" srcOrd="1" destOrd="0" presId="urn:microsoft.com/office/officeart/2005/8/layout/vList2"/>
    <dgm:cxn modelId="{24812ED3-1953-4E71-8D55-77170C8B5604}" type="presParOf" srcId="{CC67CC8B-3F1E-49EA-99CB-E7E6DCA8F6B5}" destId="{1848E13F-1879-4723-A644-69536516555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C02182-A1C7-48D1-871E-2386EAF9E3B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A80D56-AD93-4153-8601-E1D072E97D86}">
      <dgm:prSet/>
      <dgm:spPr/>
      <dgm:t>
        <a:bodyPr/>
        <a:lstStyle/>
        <a:p>
          <a:r>
            <a:rPr lang="en-US" b="1"/>
            <a:t>Steps:</a:t>
          </a:r>
          <a:endParaRPr lang="en-US"/>
        </a:p>
      </dgm:t>
    </dgm:pt>
    <dgm:pt modelId="{9D36F02E-21A4-4478-9564-E85118B1ECF0}" type="parTrans" cxnId="{B29ED549-8585-4A36-8EF2-9AD3B62397FD}">
      <dgm:prSet/>
      <dgm:spPr/>
      <dgm:t>
        <a:bodyPr/>
        <a:lstStyle/>
        <a:p>
          <a:endParaRPr lang="en-US"/>
        </a:p>
      </dgm:t>
    </dgm:pt>
    <dgm:pt modelId="{404D837E-49DA-4787-A1DA-73195881BDFC}" type="sibTrans" cxnId="{B29ED549-8585-4A36-8EF2-9AD3B62397FD}">
      <dgm:prSet/>
      <dgm:spPr/>
      <dgm:t>
        <a:bodyPr/>
        <a:lstStyle/>
        <a:p>
          <a:endParaRPr lang="en-US"/>
        </a:p>
      </dgm:t>
    </dgm:pt>
    <dgm:pt modelId="{4FCB4EA5-4C32-4F60-A215-629C114A5BD6}">
      <dgm:prSet/>
      <dgm:spPr/>
      <dgm:t>
        <a:bodyPr/>
        <a:lstStyle/>
        <a:p>
          <a:r>
            <a:rPr lang="en-US" dirty="0"/>
            <a:t>Extracting features by “Filters”.</a:t>
          </a:r>
        </a:p>
      </dgm:t>
    </dgm:pt>
    <dgm:pt modelId="{C9047F77-C16A-479A-BBC6-E84B58F02118}" type="parTrans" cxnId="{73A6DA93-5867-4631-A440-2AEFC0BD1BE9}">
      <dgm:prSet/>
      <dgm:spPr/>
      <dgm:t>
        <a:bodyPr/>
        <a:lstStyle/>
        <a:p>
          <a:endParaRPr lang="en-US"/>
        </a:p>
      </dgm:t>
    </dgm:pt>
    <dgm:pt modelId="{BFF47B28-4007-43BE-9D0E-96C615A895DD}" type="sibTrans" cxnId="{73A6DA93-5867-4631-A440-2AEFC0BD1BE9}">
      <dgm:prSet/>
      <dgm:spPr/>
      <dgm:t>
        <a:bodyPr/>
        <a:lstStyle/>
        <a:p>
          <a:endParaRPr lang="en-US"/>
        </a:p>
      </dgm:t>
    </dgm:pt>
    <dgm:pt modelId="{BC027D76-2DFF-46E6-B066-EE99D13D9105}">
      <dgm:prSet/>
      <dgm:spPr/>
      <dgm:t>
        <a:bodyPr/>
        <a:lstStyle/>
        <a:p>
          <a:r>
            <a:rPr lang="en-US" dirty="0"/>
            <a:t>The filters find the best features using the backpropagation algorithm.</a:t>
          </a:r>
        </a:p>
      </dgm:t>
    </dgm:pt>
    <dgm:pt modelId="{DFEFE69C-B5BB-427A-B558-D401C665AF17}" type="parTrans" cxnId="{057848C9-C7BF-4F1D-9364-BC8B57E359A9}">
      <dgm:prSet/>
      <dgm:spPr/>
      <dgm:t>
        <a:bodyPr/>
        <a:lstStyle/>
        <a:p>
          <a:endParaRPr lang="en-US"/>
        </a:p>
      </dgm:t>
    </dgm:pt>
    <dgm:pt modelId="{8AA595FA-0687-4CCB-A2CC-7B02B7EE162E}" type="sibTrans" cxnId="{057848C9-C7BF-4F1D-9364-BC8B57E359A9}">
      <dgm:prSet/>
      <dgm:spPr/>
      <dgm:t>
        <a:bodyPr/>
        <a:lstStyle/>
        <a:p>
          <a:endParaRPr lang="en-US"/>
        </a:p>
      </dgm:t>
    </dgm:pt>
    <dgm:pt modelId="{94033FA5-221C-4C6F-9A34-324D20EA7284}">
      <dgm:prSet/>
      <dgm:spPr/>
      <dgm:t>
        <a:bodyPr/>
        <a:lstStyle/>
        <a:p>
          <a:r>
            <a:rPr lang="en-US" dirty="0"/>
            <a:t>Connecting it to an output layer.</a:t>
          </a:r>
        </a:p>
      </dgm:t>
    </dgm:pt>
    <dgm:pt modelId="{60B7ED59-3DEC-4B32-87B2-BC940B582054}" type="parTrans" cxnId="{3F5D47C1-614F-4737-A88A-F3CCCC2F2E30}">
      <dgm:prSet/>
      <dgm:spPr/>
      <dgm:t>
        <a:bodyPr/>
        <a:lstStyle/>
        <a:p>
          <a:endParaRPr lang="en-US"/>
        </a:p>
      </dgm:t>
    </dgm:pt>
    <dgm:pt modelId="{7250F4DB-EABB-443F-A46B-6C0CDA86565E}" type="sibTrans" cxnId="{3F5D47C1-614F-4737-A88A-F3CCCC2F2E30}">
      <dgm:prSet/>
      <dgm:spPr/>
      <dgm:t>
        <a:bodyPr/>
        <a:lstStyle/>
        <a:p>
          <a:endParaRPr lang="en-US"/>
        </a:p>
      </dgm:t>
    </dgm:pt>
    <dgm:pt modelId="{8286D986-F6F8-47E4-A479-7EB1E1E5DE02}">
      <dgm:prSet/>
      <dgm:spPr/>
      <dgm:t>
        <a:bodyPr/>
        <a:lstStyle/>
        <a:p>
          <a:r>
            <a:rPr lang="en-US" dirty="0"/>
            <a:t>We used mini-batch gradient descent with a batch of 16 samples,</a:t>
          </a:r>
        </a:p>
      </dgm:t>
    </dgm:pt>
    <dgm:pt modelId="{D6627437-ECC9-41A6-9B8D-34E87D7AE882}" type="parTrans" cxnId="{BF387C8A-004B-42E4-976C-4438E952B16B}">
      <dgm:prSet/>
      <dgm:spPr/>
      <dgm:t>
        <a:bodyPr/>
        <a:lstStyle/>
        <a:p>
          <a:endParaRPr lang="en-US"/>
        </a:p>
      </dgm:t>
    </dgm:pt>
    <dgm:pt modelId="{9AE1D22F-469B-4EB3-A8CA-D9E3144D1239}" type="sibTrans" cxnId="{BF387C8A-004B-42E4-976C-4438E952B16B}">
      <dgm:prSet/>
      <dgm:spPr/>
      <dgm:t>
        <a:bodyPr/>
        <a:lstStyle/>
        <a:p>
          <a:endParaRPr lang="en-US"/>
        </a:p>
      </dgm:t>
    </dgm:pt>
    <dgm:pt modelId="{A4B0E22B-4B18-45AF-BF15-B64F207110F6}">
      <dgm:prSet/>
      <dgm:spPr/>
      <dgm:t>
        <a:bodyPr/>
        <a:lstStyle/>
        <a:p>
          <a:r>
            <a:rPr lang="en-US" dirty="0"/>
            <a:t>Resized the images to be 416x416</a:t>
          </a:r>
        </a:p>
      </dgm:t>
    </dgm:pt>
    <dgm:pt modelId="{2DEB839A-147F-4EDA-8D55-E6BD7D296CA1}" type="parTrans" cxnId="{7BB0289A-7CAF-4A97-A098-38932CC9568B}">
      <dgm:prSet/>
      <dgm:spPr/>
      <dgm:t>
        <a:bodyPr/>
        <a:lstStyle/>
        <a:p>
          <a:endParaRPr lang="en-US"/>
        </a:p>
      </dgm:t>
    </dgm:pt>
    <dgm:pt modelId="{A035CC32-7E8E-4CBA-8727-2D4B3891E3EB}" type="sibTrans" cxnId="{7BB0289A-7CAF-4A97-A098-38932CC9568B}">
      <dgm:prSet/>
      <dgm:spPr/>
      <dgm:t>
        <a:bodyPr/>
        <a:lstStyle/>
        <a:p>
          <a:endParaRPr lang="en-US"/>
        </a:p>
      </dgm:t>
    </dgm:pt>
    <dgm:pt modelId="{54F9E9C2-D3CC-45B4-8DD7-2873C1081CEB}">
      <dgm:prSet/>
      <dgm:spPr/>
      <dgm:t>
        <a:bodyPr/>
        <a:lstStyle/>
        <a:p>
          <a:r>
            <a:rPr lang="en-US" dirty="0"/>
            <a:t>Started the training process for 40 epochs</a:t>
          </a:r>
        </a:p>
      </dgm:t>
    </dgm:pt>
    <dgm:pt modelId="{A940E1C8-208B-45CD-9B48-6C5369AC304F}" type="parTrans" cxnId="{3DDCF2E4-5FF6-44F7-897B-BC31FF72FDE7}">
      <dgm:prSet/>
      <dgm:spPr/>
      <dgm:t>
        <a:bodyPr/>
        <a:lstStyle/>
        <a:p>
          <a:endParaRPr lang="en-US"/>
        </a:p>
      </dgm:t>
    </dgm:pt>
    <dgm:pt modelId="{CFBC8884-7050-4901-ADFB-D823A3E7D207}" type="sibTrans" cxnId="{3DDCF2E4-5FF6-44F7-897B-BC31FF72FDE7}">
      <dgm:prSet/>
      <dgm:spPr/>
      <dgm:t>
        <a:bodyPr/>
        <a:lstStyle/>
        <a:p>
          <a:endParaRPr lang="en-US"/>
        </a:p>
      </dgm:t>
    </dgm:pt>
    <dgm:pt modelId="{D9904A53-74E1-4C21-8B5D-983C9100A32F}" type="pres">
      <dgm:prSet presAssocID="{85C02182-A1C7-48D1-871E-2386EAF9E3BD}" presName="vert0" presStyleCnt="0">
        <dgm:presLayoutVars>
          <dgm:dir/>
          <dgm:animOne val="branch"/>
          <dgm:animLvl val="lvl"/>
        </dgm:presLayoutVars>
      </dgm:prSet>
      <dgm:spPr/>
    </dgm:pt>
    <dgm:pt modelId="{68CACAAD-FDEA-4A63-ACC1-85F3AF7092F1}" type="pres">
      <dgm:prSet presAssocID="{72A80D56-AD93-4153-8601-E1D072E97D86}" presName="thickLine" presStyleLbl="alignNode1" presStyleIdx="0" presStyleCnt="1"/>
      <dgm:spPr/>
    </dgm:pt>
    <dgm:pt modelId="{86A11B8F-FDF4-4FC4-9722-A3555031A0EE}" type="pres">
      <dgm:prSet presAssocID="{72A80D56-AD93-4153-8601-E1D072E97D86}" presName="horz1" presStyleCnt="0"/>
      <dgm:spPr/>
    </dgm:pt>
    <dgm:pt modelId="{7B6471C6-8F29-416A-BE1D-4F954709A419}" type="pres">
      <dgm:prSet presAssocID="{72A80D56-AD93-4153-8601-E1D072E97D86}" presName="tx1" presStyleLbl="revTx" presStyleIdx="0" presStyleCnt="7"/>
      <dgm:spPr/>
    </dgm:pt>
    <dgm:pt modelId="{C5B4803E-BC65-4FA2-BEA1-92A135031D45}" type="pres">
      <dgm:prSet presAssocID="{72A80D56-AD93-4153-8601-E1D072E97D86}" presName="vert1" presStyleCnt="0"/>
      <dgm:spPr/>
    </dgm:pt>
    <dgm:pt modelId="{9DEE64A9-6063-4B20-AF8B-0D2013833149}" type="pres">
      <dgm:prSet presAssocID="{4FCB4EA5-4C32-4F60-A215-629C114A5BD6}" presName="vertSpace2a" presStyleCnt="0"/>
      <dgm:spPr/>
    </dgm:pt>
    <dgm:pt modelId="{59A16EA4-4FF9-4347-BE6A-C9D2F79FD61D}" type="pres">
      <dgm:prSet presAssocID="{4FCB4EA5-4C32-4F60-A215-629C114A5BD6}" presName="horz2" presStyleCnt="0"/>
      <dgm:spPr/>
    </dgm:pt>
    <dgm:pt modelId="{A32E5148-3D04-4900-A199-C03002EBC1B8}" type="pres">
      <dgm:prSet presAssocID="{4FCB4EA5-4C32-4F60-A215-629C114A5BD6}" presName="horzSpace2" presStyleCnt="0"/>
      <dgm:spPr/>
    </dgm:pt>
    <dgm:pt modelId="{FEC49DF5-8037-4C9C-AE4E-0B712F505A55}" type="pres">
      <dgm:prSet presAssocID="{4FCB4EA5-4C32-4F60-A215-629C114A5BD6}" presName="tx2" presStyleLbl="revTx" presStyleIdx="1" presStyleCnt="7"/>
      <dgm:spPr/>
    </dgm:pt>
    <dgm:pt modelId="{34E4A6D6-54F4-48AB-94B4-9D58820C73BF}" type="pres">
      <dgm:prSet presAssocID="{4FCB4EA5-4C32-4F60-A215-629C114A5BD6}" presName="vert2" presStyleCnt="0"/>
      <dgm:spPr/>
    </dgm:pt>
    <dgm:pt modelId="{2FB0C018-FFF0-493B-B85F-0235AD1A99F8}" type="pres">
      <dgm:prSet presAssocID="{4FCB4EA5-4C32-4F60-A215-629C114A5BD6}" presName="thinLine2b" presStyleLbl="callout" presStyleIdx="0" presStyleCnt="6"/>
      <dgm:spPr/>
    </dgm:pt>
    <dgm:pt modelId="{F23FF925-CE65-4B5A-9503-E305886D7EB5}" type="pres">
      <dgm:prSet presAssocID="{4FCB4EA5-4C32-4F60-A215-629C114A5BD6}" presName="vertSpace2b" presStyleCnt="0"/>
      <dgm:spPr/>
    </dgm:pt>
    <dgm:pt modelId="{4620193A-3ED0-43AA-A9EB-71E7BD9A566C}" type="pres">
      <dgm:prSet presAssocID="{BC027D76-2DFF-46E6-B066-EE99D13D9105}" presName="horz2" presStyleCnt="0"/>
      <dgm:spPr/>
    </dgm:pt>
    <dgm:pt modelId="{60D8B44C-FDF4-49E2-BE09-0C1636F325E2}" type="pres">
      <dgm:prSet presAssocID="{BC027D76-2DFF-46E6-B066-EE99D13D9105}" presName="horzSpace2" presStyleCnt="0"/>
      <dgm:spPr/>
    </dgm:pt>
    <dgm:pt modelId="{277A0100-6C24-4997-9756-83CEE79F933D}" type="pres">
      <dgm:prSet presAssocID="{BC027D76-2DFF-46E6-B066-EE99D13D9105}" presName="tx2" presStyleLbl="revTx" presStyleIdx="2" presStyleCnt="7"/>
      <dgm:spPr/>
    </dgm:pt>
    <dgm:pt modelId="{6DD8F3B6-63B8-40BB-B20A-03D1FB9EE362}" type="pres">
      <dgm:prSet presAssocID="{BC027D76-2DFF-46E6-B066-EE99D13D9105}" presName="vert2" presStyleCnt="0"/>
      <dgm:spPr/>
    </dgm:pt>
    <dgm:pt modelId="{F65EF48C-53C2-4E43-9D84-A3DB905D0C0C}" type="pres">
      <dgm:prSet presAssocID="{BC027D76-2DFF-46E6-B066-EE99D13D9105}" presName="thinLine2b" presStyleLbl="callout" presStyleIdx="1" presStyleCnt="6"/>
      <dgm:spPr/>
    </dgm:pt>
    <dgm:pt modelId="{1E3549B4-63C8-4209-9504-8AAAABF8B07B}" type="pres">
      <dgm:prSet presAssocID="{BC027D76-2DFF-46E6-B066-EE99D13D9105}" presName="vertSpace2b" presStyleCnt="0"/>
      <dgm:spPr/>
    </dgm:pt>
    <dgm:pt modelId="{7AF57529-D070-4229-92ED-6F73A67B49F4}" type="pres">
      <dgm:prSet presAssocID="{94033FA5-221C-4C6F-9A34-324D20EA7284}" presName="horz2" presStyleCnt="0"/>
      <dgm:spPr/>
    </dgm:pt>
    <dgm:pt modelId="{7619EE87-8CED-45E4-AE5E-B7248DCFE357}" type="pres">
      <dgm:prSet presAssocID="{94033FA5-221C-4C6F-9A34-324D20EA7284}" presName="horzSpace2" presStyleCnt="0"/>
      <dgm:spPr/>
    </dgm:pt>
    <dgm:pt modelId="{B6C77D46-391B-49FB-8D00-C4B94510DC4E}" type="pres">
      <dgm:prSet presAssocID="{94033FA5-221C-4C6F-9A34-324D20EA7284}" presName="tx2" presStyleLbl="revTx" presStyleIdx="3" presStyleCnt="7"/>
      <dgm:spPr/>
    </dgm:pt>
    <dgm:pt modelId="{2FEC91D4-4BFC-48C3-9585-7E57E9975D87}" type="pres">
      <dgm:prSet presAssocID="{94033FA5-221C-4C6F-9A34-324D20EA7284}" presName="vert2" presStyleCnt="0"/>
      <dgm:spPr/>
    </dgm:pt>
    <dgm:pt modelId="{D681626D-EAE8-4A65-ADC8-C59832A9833E}" type="pres">
      <dgm:prSet presAssocID="{94033FA5-221C-4C6F-9A34-324D20EA7284}" presName="thinLine2b" presStyleLbl="callout" presStyleIdx="2" presStyleCnt="6"/>
      <dgm:spPr/>
    </dgm:pt>
    <dgm:pt modelId="{650D25AA-CF99-4A7B-B9C5-197BD6946C78}" type="pres">
      <dgm:prSet presAssocID="{94033FA5-221C-4C6F-9A34-324D20EA7284}" presName="vertSpace2b" presStyleCnt="0"/>
      <dgm:spPr/>
    </dgm:pt>
    <dgm:pt modelId="{4A4CC7DC-38E0-4D0C-B505-8BB5198C90F7}" type="pres">
      <dgm:prSet presAssocID="{8286D986-F6F8-47E4-A479-7EB1E1E5DE02}" presName="horz2" presStyleCnt="0"/>
      <dgm:spPr/>
    </dgm:pt>
    <dgm:pt modelId="{BC6D35A4-FDCA-4E60-A294-460C7F7EE241}" type="pres">
      <dgm:prSet presAssocID="{8286D986-F6F8-47E4-A479-7EB1E1E5DE02}" presName="horzSpace2" presStyleCnt="0"/>
      <dgm:spPr/>
    </dgm:pt>
    <dgm:pt modelId="{ED16FB2C-3087-4EF8-8EA4-2001A7481AF2}" type="pres">
      <dgm:prSet presAssocID="{8286D986-F6F8-47E4-A479-7EB1E1E5DE02}" presName="tx2" presStyleLbl="revTx" presStyleIdx="4" presStyleCnt="7"/>
      <dgm:spPr/>
    </dgm:pt>
    <dgm:pt modelId="{83CA902D-945A-4B9F-B139-883B66932174}" type="pres">
      <dgm:prSet presAssocID="{8286D986-F6F8-47E4-A479-7EB1E1E5DE02}" presName="vert2" presStyleCnt="0"/>
      <dgm:spPr/>
    </dgm:pt>
    <dgm:pt modelId="{92E11E6A-3933-4696-A1BB-73AD87F59653}" type="pres">
      <dgm:prSet presAssocID="{8286D986-F6F8-47E4-A479-7EB1E1E5DE02}" presName="thinLine2b" presStyleLbl="callout" presStyleIdx="3" presStyleCnt="6"/>
      <dgm:spPr/>
    </dgm:pt>
    <dgm:pt modelId="{B9C2E98A-AB70-49F6-A3B2-59DD2236D9EC}" type="pres">
      <dgm:prSet presAssocID="{8286D986-F6F8-47E4-A479-7EB1E1E5DE02}" presName="vertSpace2b" presStyleCnt="0"/>
      <dgm:spPr/>
    </dgm:pt>
    <dgm:pt modelId="{5EF65147-B5C5-49DF-BEE5-BC9F08D2AD4D}" type="pres">
      <dgm:prSet presAssocID="{A4B0E22B-4B18-45AF-BF15-B64F207110F6}" presName="horz2" presStyleCnt="0"/>
      <dgm:spPr/>
    </dgm:pt>
    <dgm:pt modelId="{AF244D78-4E30-4056-B429-DB75C9E59B39}" type="pres">
      <dgm:prSet presAssocID="{A4B0E22B-4B18-45AF-BF15-B64F207110F6}" presName="horzSpace2" presStyleCnt="0"/>
      <dgm:spPr/>
    </dgm:pt>
    <dgm:pt modelId="{10F05E11-E5FC-4C56-962C-38D74E943E9B}" type="pres">
      <dgm:prSet presAssocID="{A4B0E22B-4B18-45AF-BF15-B64F207110F6}" presName="tx2" presStyleLbl="revTx" presStyleIdx="5" presStyleCnt="7"/>
      <dgm:spPr/>
    </dgm:pt>
    <dgm:pt modelId="{60B0D85B-E4E5-4E12-BDE9-816966B50DD9}" type="pres">
      <dgm:prSet presAssocID="{A4B0E22B-4B18-45AF-BF15-B64F207110F6}" presName="vert2" presStyleCnt="0"/>
      <dgm:spPr/>
    </dgm:pt>
    <dgm:pt modelId="{FD086A3C-14A1-4983-A4EE-071AAD9309DC}" type="pres">
      <dgm:prSet presAssocID="{A4B0E22B-4B18-45AF-BF15-B64F207110F6}" presName="thinLine2b" presStyleLbl="callout" presStyleIdx="4" presStyleCnt="6"/>
      <dgm:spPr/>
    </dgm:pt>
    <dgm:pt modelId="{A579AB6A-D034-4FDE-9806-DE8C4A0E8D3E}" type="pres">
      <dgm:prSet presAssocID="{A4B0E22B-4B18-45AF-BF15-B64F207110F6}" presName="vertSpace2b" presStyleCnt="0"/>
      <dgm:spPr/>
    </dgm:pt>
    <dgm:pt modelId="{55D450C4-690B-4921-B9D9-5F80DC124943}" type="pres">
      <dgm:prSet presAssocID="{54F9E9C2-D3CC-45B4-8DD7-2873C1081CEB}" presName="horz2" presStyleCnt="0"/>
      <dgm:spPr/>
    </dgm:pt>
    <dgm:pt modelId="{CB17C242-41BF-4A8C-8D3B-2267E15A05E1}" type="pres">
      <dgm:prSet presAssocID="{54F9E9C2-D3CC-45B4-8DD7-2873C1081CEB}" presName="horzSpace2" presStyleCnt="0"/>
      <dgm:spPr/>
    </dgm:pt>
    <dgm:pt modelId="{69D5B675-78E6-49E1-BF76-5D1C7ED54890}" type="pres">
      <dgm:prSet presAssocID="{54F9E9C2-D3CC-45B4-8DD7-2873C1081CEB}" presName="tx2" presStyleLbl="revTx" presStyleIdx="6" presStyleCnt="7"/>
      <dgm:spPr/>
    </dgm:pt>
    <dgm:pt modelId="{2B1A17BA-5819-4705-A12C-FFFE86184BD8}" type="pres">
      <dgm:prSet presAssocID="{54F9E9C2-D3CC-45B4-8DD7-2873C1081CEB}" presName="vert2" presStyleCnt="0"/>
      <dgm:spPr/>
    </dgm:pt>
    <dgm:pt modelId="{8E2BD972-0BEB-490A-B435-F22ACEC6C2DE}" type="pres">
      <dgm:prSet presAssocID="{54F9E9C2-D3CC-45B4-8DD7-2873C1081CEB}" presName="thinLine2b" presStyleLbl="callout" presStyleIdx="5" presStyleCnt="6"/>
      <dgm:spPr/>
    </dgm:pt>
    <dgm:pt modelId="{F3A7A56F-B272-44C5-B7E9-9F2AB3F956CA}" type="pres">
      <dgm:prSet presAssocID="{54F9E9C2-D3CC-45B4-8DD7-2873C1081CEB}" presName="vertSpace2b" presStyleCnt="0"/>
      <dgm:spPr/>
    </dgm:pt>
  </dgm:ptLst>
  <dgm:cxnLst>
    <dgm:cxn modelId="{2A886810-E587-4EE6-8A25-C984F53A41D6}" type="presOf" srcId="{94033FA5-221C-4C6F-9A34-324D20EA7284}" destId="{B6C77D46-391B-49FB-8D00-C4B94510DC4E}" srcOrd="0" destOrd="0" presId="urn:microsoft.com/office/officeart/2008/layout/LinedList"/>
    <dgm:cxn modelId="{22623916-EE88-46A6-8936-F600D5C190E2}" type="presOf" srcId="{4FCB4EA5-4C32-4F60-A215-629C114A5BD6}" destId="{FEC49DF5-8037-4C9C-AE4E-0B712F505A55}" srcOrd="0" destOrd="0" presId="urn:microsoft.com/office/officeart/2008/layout/LinedList"/>
    <dgm:cxn modelId="{1A67125D-BA9F-4215-8A38-B94C971EA89A}" type="presOf" srcId="{A4B0E22B-4B18-45AF-BF15-B64F207110F6}" destId="{10F05E11-E5FC-4C56-962C-38D74E943E9B}" srcOrd="0" destOrd="0" presId="urn:microsoft.com/office/officeart/2008/layout/LinedList"/>
    <dgm:cxn modelId="{B29ED549-8585-4A36-8EF2-9AD3B62397FD}" srcId="{85C02182-A1C7-48D1-871E-2386EAF9E3BD}" destId="{72A80D56-AD93-4153-8601-E1D072E97D86}" srcOrd="0" destOrd="0" parTransId="{9D36F02E-21A4-4478-9564-E85118B1ECF0}" sibTransId="{404D837E-49DA-4787-A1DA-73195881BDFC}"/>
    <dgm:cxn modelId="{A401FE57-6A61-4AE4-972B-01F74CF91617}" type="presOf" srcId="{54F9E9C2-D3CC-45B4-8DD7-2873C1081CEB}" destId="{69D5B675-78E6-49E1-BF76-5D1C7ED54890}" srcOrd="0" destOrd="0" presId="urn:microsoft.com/office/officeart/2008/layout/LinedList"/>
    <dgm:cxn modelId="{D5D97C78-8E5D-4885-A30C-AB2596113076}" type="presOf" srcId="{BC027D76-2DFF-46E6-B066-EE99D13D9105}" destId="{277A0100-6C24-4997-9756-83CEE79F933D}" srcOrd="0" destOrd="0" presId="urn:microsoft.com/office/officeart/2008/layout/LinedList"/>
    <dgm:cxn modelId="{BF387C8A-004B-42E4-976C-4438E952B16B}" srcId="{72A80D56-AD93-4153-8601-E1D072E97D86}" destId="{8286D986-F6F8-47E4-A479-7EB1E1E5DE02}" srcOrd="3" destOrd="0" parTransId="{D6627437-ECC9-41A6-9B8D-34E87D7AE882}" sibTransId="{9AE1D22F-469B-4EB3-A8CA-D9E3144D1239}"/>
    <dgm:cxn modelId="{73A6DA93-5867-4631-A440-2AEFC0BD1BE9}" srcId="{72A80D56-AD93-4153-8601-E1D072E97D86}" destId="{4FCB4EA5-4C32-4F60-A215-629C114A5BD6}" srcOrd="0" destOrd="0" parTransId="{C9047F77-C16A-479A-BBC6-E84B58F02118}" sibTransId="{BFF47B28-4007-43BE-9D0E-96C615A895DD}"/>
    <dgm:cxn modelId="{7BB0289A-7CAF-4A97-A098-38932CC9568B}" srcId="{72A80D56-AD93-4153-8601-E1D072E97D86}" destId="{A4B0E22B-4B18-45AF-BF15-B64F207110F6}" srcOrd="4" destOrd="0" parTransId="{2DEB839A-147F-4EDA-8D55-E6BD7D296CA1}" sibTransId="{A035CC32-7E8E-4CBA-8727-2D4B3891E3EB}"/>
    <dgm:cxn modelId="{A7BFD5C0-5BF6-4A56-A7F3-B4E5FF7CD0C6}" type="presOf" srcId="{85C02182-A1C7-48D1-871E-2386EAF9E3BD}" destId="{D9904A53-74E1-4C21-8B5D-983C9100A32F}" srcOrd="0" destOrd="0" presId="urn:microsoft.com/office/officeart/2008/layout/LinedList"/>
    <dgm:cxn modelId="{3F5D47C1-614F-4737-A88A-F3CCCC2F2E30}" srcId="{72A80D56-AD93-4153-8601-E1D072E97D86}" destId="{94033FA5-221C-4C6F-9A34-324D20EA7284}" srcOrd="2" destOrd="0" parTransId="{60B7ED59-3DEC-4B32-87B2-BC940B582054}" sibTransId="{7250F4DB-EABB-443F-A46B-6C0CDA86565E}"/>
    <dgm:cxn modelId="{057848C9-C7BF-4F1D-9364-BC8B57E359A9}" srcId="{72A80D56-AD93-4153-8601-E1D072E97D86}" destId="{BC027D76-2DFF-46E6-B066-EE99D13D9105}" srcOrd="1" destOrd="0" parTransId="{DFEFE69C-B5BB-427A-B558-D401C665AF17}" sibTransId="{8AA595FA-0687-4CCB-A2CC-7B02B7EE162E}"/>
    <dgm:cxn modelId="{2F8860D3-64D1-4999-97C1-CB161DFEBA4B}" type="presOf" srcId="{72A80D56-AD93-4153-8601-E1D072E97D86}" destId="{7B6471C6-8F29-416A-BE1D-4F954709A419}" srcOrd="0" destOrd="0" presId="urn:microsoft.com/office/officeart/2008/layout/LinedList"/>
    <dgm:cxn modelId="{3DDCF2E4-5FF6-44F7-897B-BC31FF72FDE7}" srcId="{72A80D56-AD93-4153-8601-E1D072E97D86}" destId="{54F9E9C2-D3CC-45B4-8DD7-2873C1081CEB}" srcOrd="5" destOrd="0" parTransId="{A940E1C8-208B-45CD-9B48-6C5369AC304F}" sibTransId="{CFBC8884-7050-4901-ADFB-D823A3E7D207}"/>
    <dgm:cxn modelId="{836ACBF5-EEEE-480D-84EF-2E4B80983A9D}" type="presOf" srcId="{8286D986-F6F8-47E4-A479-7EB1E1E5DE02}" destId="{ED16FB2C-3087-4EF8-8EA4-2001A7481AF2}" srcOrd="0" destOrd="0" presId="urn:microsoft.com/office/officeart/2008/layout/LinedList"/>
    <dgm:cxn modelId="{3C68A89F-A3B1-4B1D-800F-F5BB1503B05F}" type="presParOf" srcId="{D9904A53-74E1-4C21-8B5D-983C9100A32F}" destId="{68CACAAD-FDEA-4A63-ACC1-85F3AF7092F1}" srcOrd="0" destOrd="0" presId="urn:microsoft.com/office/officeart/2008/layout/LinedList"/>
    <dgm:cxn modelId="{7EBA8CF2-C64D-43D4-8AF0-617AC786DD04}" type="presParOf" srcId="{D9904A53-74E1-4C21-8B5D-983C9100A32F}" destId="{86A11B8F-FDF4-4FC4-9722-A3555031A0EE}" srcOrd="1" destOrd="0" presId="urn:microsoft.com/office/officeart/2008/layout/LinedList"/>
    <dgm:cxn modelId="{353331F9-3F0C-4EF0-8EF2-312E1F8A16DE}" type="presParOf" srcId="{86A11B8F-FDF4-4FC4-9722-A3555031A0EE}" destId="{7B6471C6-8F29-416A-BE1D-4F954709A419}" srcOrd="0" destOrd="0" presId="urn:microsoft.com/office/officeart/2008/layout/LinedList"/>
    <dgm:cxn modelId="{48BE62CE-09B9-4451-A54E-455805428CFE}" type="presParOf" srcId="{86A11B8F-FDF4-4FC4-9722-A3555031A0EE}" destId="{C5B4803E-BC65-4FA2-BEA1-92A135031D45}" srcOrd="1" destOrd="0" presId="urn:microsoft.com/office/officeart/2008/layout/LinedList"/>
    <dgm:cxn modelId="{992BE7A1-DEB7-414D-BB20-A6B10790C46B}" type="presParOf" srcId="{C5B4803E-BC65-4FA2-BEA1-92A135031D45}" destId="{9DEE64A9-6063-4B20-AF8B-0D2013833149}" srcOrd="0" destOrd="0" presId="urn:microsoft.com/office/officeart/2008/layout/LinedList"/>
    <dgm:cxn modelId="{DA6F2C06-8D13-407C-AD6A-79497194FD83}" type="presParOf" srcId="{C5B4803E-BC65-4FA2-BEA1-92A135031D45}" destId="{59A16EA4-4FF9-4347-BE6A-C9D2F79FD61D}" srcOrd="1" destOrd="0" presId="urn:microsoft.com/office/officeart/2008/layout/LinedList"/>
    <dgm:cxn modelId="{A3B85C28-082C-46B5-BD53-5B7093AA8347}" type="presParOf" srcId="{59A16EA4-4FF9-4347-BE6A-C9D2F79FD61D}" destId="{A32E5148-3D04-4900-A199-C03002EBC1B8}" srcOrd="0" destOrd="0" presId="urn:microsoft.com/office/officeart/2008/layout/LinedList"/>
    <dgm:cxn modelId="{63154754-1444-4289-8D91-5BEDFA5FCD6A}" type="presParOf" srcId="{59A16EA4-4FF9-4347-BE6A-C9D2F79FD61D}" destId="{FEC49DF5-8037-4C9C-AE4E-0B712F505A55}" srcOrd="1" destOrd="0" presId="urn:microsoft.com/office/officeart/2008/layout/LinedList"/>
    <dgm:cxn modelId="{A9D03085-009D-456A-B72E-A0424E984757}" type="presParOf" srcId="{59A16EA4-4FF9-4347-BE6A-C9D2F79FD61D}" destId="{34E4A6D6-54F4-48AB-94B4-9D58820C73BF}" srcOrd="2" destOrd="0" presId="urn:microsoft.com/office/officeart/2008/layout/LinedList"/>
    <dgm:cxn modelId="{D9B75CCF-7834-4905-95A2-10B98A7197D3}" type="presParOf" srcId="{C5B4803E-BC65-4FA2-BEA1-92A135031D45}" destId="{2FB0C018-FFF0-493B-B85F-0235AD1A99F8}" srcOrd="2" destOrd="0" presId="urn:microsoft.com/office/officeart/2008/layout/LinedList"/>
    <dgm:cxn modelId="{AB7F4538-0209-4CEF-8682-9E480D23D329}" type="presParOf" srcId="{C5B4803E-BC65-4FA2-BEA1-92A135031D45}" destId="{F23FF925-CE65-4B5A-9503-E305886D7EB5}" srcOrd="3" destOrd="0" presId="urn:microsoft.com/office/officeart/2008/layout/LinedList"/>
    <dgm:cxn modelId="{38F09FC9-06B4-4650-82C9-5F2C4BAFAAB8}" type="presParOf" srcId="{C5B4803E-BC65-4FA2-BEA1-92A135031D45}" destId="{4620193A-3ED0-43AA-A9EB-71E7BD9A566C}" srcOrd="4" destOrd="0" presId="urn:microsoft.com/office/officeart/2008/layout/LinedList"/>
    <dgm:cxn modelId="{67B3EBDD-661A-488E-BF63-21FFBA9822D1}" type="presParOf" srcId="{4620193A-3ED0-43AA-A9EB-71E7BD9A566C}" destId="{60D8B44C-FDF4-49E2-BE09-0C1636F325E2}" srcOrd="0" destOrd="0" presId="urn:microsoft.com/office/officeart/2008/layout/LinedList"/>
    <dgm:cxn modelId="{5A9922FD-FFAC-4B6F-AD0F-F8A168F53734}" type="presParOf" srcId="{4620193A-3ED0-43AA-A9EB-71E7BD9A566C}" destId="{277A0100-6C24-4997-9756-83CEE79F933D}" srcOrd="1" destOrd="0" presId="urn:microsoft.com/office/officeart/2008/layout/LinedList"/>
    <dgm:cxn modelId="{A0553A60-F134-4F06-AB20-8928F997DD69}" type="presParOf" srcId="{4620193A-3ED0-43AA-A9EB-71E7BD9A566C}" destId="{6DD8F3B6-63B8-40BB-B20A-03D1FB9EE362}" srcOrd="2" destOrd="0" presId="urn:microsoft.com/office/officeart/2008/layout/LinedList"/>
    <dgm:cxn modelId="{6410F283-4CEB-441B-8355-BFB33065E009}" type="presParOf" srcId="{C5B4803E-BC65-4FA2-BEA1-92A135031D45}" destId="{F65EF48C-53C2-4E43-9D84-A3DB905D0C0C}" srcOrd="5" destOrd="0" presId="urn:microsoft.com/office/officeart/2008/layout/LinedList"/>
    <dgm:cxn modelId="{4C6BCBCC-786E-43D3-A41C-266ABB44FF5A}" type="presParOf" srcId="{C5B4803E-BC65-4FA2-BEA1-92A135031D45}" destId="{1E3549B4-63C8-4209-9504-8AAAABF8B07B}" srcOrd="6" destOrd="0" presId="urn:microsoft.com/office/officeart/2008/layout/LinedList"/>
    <dgm:cxn modelId="{1D23C4EA-899A-4406-AF57-8056B7CF3A58}" type="presParOf" srcId="{C5B4803E-BC65-4FA2-BEA1-92A135031D45}" destId="{7AF57529-D070-4229-92ED-6F73A67B49F4}" srcOrd="7" destOrd="0" presId="urn:microsoft.com/office/officeart/2008/layout/LinedList"/>
    <dgm:cxn modelId="{32E44390-3CEE-45DC-8587-17A9616014B2}" type="presParOf" srcId="{7AF57529-D070-4229-92ED-6F73A67B49F4}" destId="{7619EE87-8CED-45E4-AE5E-B7248DCFE357}" srcOrd="0" destOrd="0" presId="urn:microsoft.com/office/officeart/2008/layout/LinedList"/>
    <dgm:cxn modelId="{9499B626-492B-4317-B444-F5D0827B62C8}" type="presParOf" srcId="{7AF57529-D070-4229-92ED-6F73A67B49F4}" destId="{B6C77D46-391B-49FB-8D00-C4B94510DC4E}" srcOrd="1" destOrd="0" presId="urn:microsoft.com/office/officeart/2008/layout/LinedList"/>
    <dgm:cxn modelId="{79AED9B1-D671-4958-A0C6-1FF96B3B8E54}" type="presParOf" srcId="{7AF57529-D070-4229-92ED-6F73A67B49F4}" destId="{2FEC91D4-4BFC-48C3-9585-7E57E9975D87}" srcOrd="2" destOrd="0" presId="urn:microsoft.com/office/officeart/2008/layout/LinedList"/>
    <dgm:cxn modelId="{01482601-BEF7-4174-8BEC-C53970CA919D}" type="presParOf" srcId="{C5B4803E-BC65-4FA2-BEA1-92A135031D45}" destId="{D681626D-EAE8-4A65-ADC8-C59832A9833E}" srcOrd="8" destOrd="0" presId="urn:microsoft.com/office/officeart/2008/layout/LinedList"/>
    <dgm:cxn modelId="{9AE31EAA-3E91-4841-81C3-EF3586FC52CF}" type="presParOf" srcId="{C5B4803E-BC65-4FA2-BEA1-92A135031D45}" destId="{650D25AA-CF99-4A7B-B9C5-197BD6946C78}" srcOrd="9" destOrd="0" presId="urn:microsoft.com/office/officeart/2008/layout/LinedList"/>
    <dgm:cxn modelId="{354C1735-9F7F-404F-9862-AE8650C61761}" type="presParOf" srcId="{C5B4803E-BC65-4FA2-BEA1-92A135031D45}" destId="{4A4CC7DC-38E0-4D0C-B505-8BB5198C90F7}" srcOrd="10" destOrd="0" presId="urn:microsoft.com/office/officeart/2008/layout/LinedList"/>
    <dgm:cxn modelId="{EACA2CF1-6DE9-4DE6-9ECB-F56A67608184}" type="presParOf" srcId="{4A4CC7DC-38E0-4D0C-B505-8BB5198C90F7}" destId="{BC6D35A4-FDCA-4E60-A294-460C7F7EE241}" srcOrd="0" destOrd="0" presId="urn:microsoft.com/office/officeart/2008/layout/LinedList"/>
    <dgm:cxn modelId="{325D767C-91C7-4281-9E90-9F42EA6C6C90}" type="presParOf" srcId="{4A4CC7DC-38E0-4D0C-B505-8BB5198C90F7}" destId="{ED16FB2C-3087-4EF8-8EA4-2001A7481AF2}" srcOrd="1" destOrd="0" presId="urn:microsoft.com/office/officeart/2008/layout/LinedList"/>
    <dgm:cxn modelId="{42B4588F-914C-4BF7-84BB-FC497CF509C1}" type="presParOf" srcId="{4A4CC7DC-38E0-4D0C-B505-8BB5198C90F7}" destId="{83CA902D-945A-4B9F-B139-883B66932174}" srcOrd="2" destOrd="0" presId="urn:microsoft.com/office/officeart/2008/layout/LinedList"/>
    <dgm:cxn modelId="{B55F275A-7C73-44E0-84A7-529328B28AC7}" type="presParOf" srcId="{C5B4803E-BC65-4FA2-BEA1-92A135031D45}" destId="{92E11E6A-3933-4696-A1BB-73AD87F59653}" srcOrd="11" destOrd="0" presId="urn:microsoft.com/office/officeart/2008/layout/LinedList"/>
    <dgm:cxn modelId="{84865609-84CB-4F2B-8327-631009EC3BC3}" type="presParOf" srcId="{C5B4803E-BC65-4FA2-BEA1-92A135031D45}" destId="{B9C2E98A-AB70-49F6-A3B2-59DD2236D9EC}" srcOrd="12" destOrd="0" presId="urn:microsoft.com/office/officeart/2008/layout/LinedList"/>
    <dgm:cxn modelId="{B016F2DD-82A0-4CAD-8522-93CF196BA77C}" type="presParOf" srcId="{C5B4803E-BC65-4FA2-BEA1-92A135031D45}" destId="{5EF65147-B5C5-49DF-BEE5-BC9F08D2AD4D}" srcOrd="13" destOrd="0" presId="urn:microsoft.com/office/officeart/2008/layout/LinedList"/>
    <dgm:cxn modelId="{5254CB35-300B-431E-AB5A-76873CC5376E}" type="presParOf" srcId="{5EF65147-B5C5-49DF-BEE5-BC9F08D2AD4D}" destId="{AF244D78-4E30-4056-B429-DB75C9E59B39}" srcOrd="0" destOrd="0" presId="urn:microsoft.com/office/officeart/2008/layout/LinedList"/>
    <dgm:cxn modelId="{5BF3E0AC-8133-4FD4-BB62-CDF7A121880F}" type="presParOf" srcId="{5EF65147-B5C5-49DF-BEE5-BC9F08D2AD4D}" destId="{10F05E11-E5FC-4C56-962C-38D74E943E9B}" srcOrd="1" destOrd="0" presId="urn:microsoft.com/office/officeart/2008/layout/LinedList"/>
    <dgm:cxn modelId="{7201CB22-71F5-4B99-A6A7-14EF55E50BF8}" type="presParOf" srcId="{5EF65147-B5C5-49DF-BEE5-BC9F08D2AD4D}" destId="{60B0D85B-E4E5-4E12-BDE9-816966B50DD9}" srcOrd="2" destOrd="0" presId="urn:microsoft.com/office/officeart/2008/layout/LinedList"/>
    <dgm:cxn modelId="{D26E8FB0-BE4E-4981-B635-78066451BABE}" type="presParOf" srcId="{C5B4803E-BC65-4FA2-BEA1-92A135031D45}" destId="{FD086A3C-14A1-4983-A4EE-071AAD9309DC}" srcOrd="14" destOrd="0" presId="urn:microsoft.com/office/officeart/2008/layout/LinedList"/>
    <dgm:cxn modelId="{7C4F0632-DE60-474A-9157-9AA86855D0E4}" type="presParOf" srcId="{C5B4803E-BC65-4FA2-BEA1-92A135031D45}" destId="{A579AB6A-D034-4FDE-9806-DE8C4A0E8D3E}" srcOrd="15" destOrd="0" presId="urn:microsoft.com/office/officeart/2008/layout/LinedList"/>
    <dgm:cxn modelId="{8BC9E3E6-EEBE-4CC0-B599-D868DFAF294C}" type="presParOf" srcId="{C5B4803E-BC65-4FA2-BEA1-92A135031D45}" destId="{55D450C4-690B-4921-B9D9-5F80DC124943}" srcOrd="16" destOrd="0" presId="urn:microsoft.com/office/officeart/2008/layout/LinedList"/>
    <dgm:cxn modelId="{E4F4C0F7-3F67-4569-B759-1A1FFF664856}" type="presParOf" srcId="{55D450C4-690B-4921-B9D9-5F80DC124943}" destId="{CB17C242-41BF-4A8C-8D3B-2267E15A05E1}" srcOrd="0" destOrd="0" presId="urn:microsoft.com/office/officeart/2008/layout/LinedList"/>
    <dgm:cxn modelId="{C8641F25-2D49-4D84-A1B3-3F4B3483E465}" type="presParOf" srcId="{55D450C4-690B-4921-B9D9-5F80DC124943}" destId="{69D5B675-78E6-49E1-BF76-5D1C7ED54890}" srcOrd="1" destOrd="0" presId="urn:microsoft.com/office/officeart/2008/layout/LinedList"/>
    <dgm:cxn modelId="{FED0B36D-B8D7-404D-B6CF-A80B2EC2C089}" type="presParOf" srcId="{55D450C4-690B-4921-B9D9-5F80DC124943}" destId="{2B1A17BA-5819-4705-A12C-FFFE86184BD8}" srcOrd="2" destOrd="0" presId="urn:microsoft.com/office/officeart/2008/layout/LinedList"/>
    <dgm:cxn modelId="{EF463B18-8746-4E40-BD5B-4EFCBE7A6755}" type="presParOf" srcId="{C5B4803E-BC65-4FA2-BEA1-92A135031D45}" destId="{8E2BD972-0BEB-490A-B435-F22ACEC6C2DE}" srcOrd="17" destOrd="0" presId="urn:microsoft.com/office/officeart/2008/layout/LinedList"/>
    <dgm:cxn modelId="{8FEFA2FF-493B-4E2A-B608-E23EBE9D8038}" type="presParOf" srcId="{C5B4803E-BC65-4FA2-BEA1-92A135031D45}" destId="{F3A7A56F-B272-44C5-B7E9-9F2AB3F956CA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D75CCA-BD5D-4AFB-97D1-C0D5D2BEDEFF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785714-DBA6-4453-B8F8-448833AEA727}">
      <dgm:prSet/>
      <dgm:spPr/>
      <dgm:t>
        <a:bodyPr/>
        <a:lstStyle/>
        <a:p>
          <a:endParaRPr lang="en-US" dirty="0"/>
        </a:p>
      </dgm:t>
    </dgm:pt>
    <dgm:pt modelId="{531DF63A-E93F-4646-8939-B4BA2E9C4404}" type="parTrans" cxnId="{A3E03AB2-FE86-48D0-B1D5-B61CA6223647}">
      <dgm:prSet/>
      <dgm:spPr/>
      <dgm:t>
        <a:bodyPr/>
        <a:lstStyle/>
        <a:p>
          <a:endParaRPr lang="en-US"/>
        </a:p>
      </dgm:t>
    </dgm:pt>
    <dgm:pt modelId="{49191D20-4F64-4E6B-8969-228C213E7021}" type="sibTrans" cxnId="{A3E03AB2-FE86-48D0-B1D5-B61CA6223647}">
      <dgm:prSet/>
      <dgm:spPr/>
      <dgm:t>
        <a:bodyPr/>
        <a:lstStyle/>
        <a:p>
          <a:endParaRPr lang="en-US"/>
        </a:p>
      </dgm:t>
    </dgm:pt>
    <dgm:pt modelId="{BCE5D344-63CF-4CB6-9E88-CA846565CBAF}">
      <dgm:prSet/>
      <dgm:spPr/>
      <dgm:t>
        <a:bodyPr/>
        <a:lstStyle/>
        <a:p>
          <a:r>
            <a:rPr lang="en-US"/>
            <a:t>A Google  API will be used to:</a:t>
          </a:r>
        </a:p>
      </dgm:t>
    </dgm:pt>
    <dgm:pt modelId="{0D55A40F-F7A2-4C2B-A296-B451CD335821}" type="parTrans" cxnId="{63F6ED51-F366-47D6-9873-E9472AD75C37}">
      <dgm:prSet/>
      <dgm:spPr/>
      <dgm:t>
        <a:bodyPr/>
        <a:lstStyle/>
        <a:p>
          <a:endParaRPr lang="en-US"/>
        </a:p>
      </dgm:t>
    </dgm:pt>
    <dgm:pt modelId="{9BFF6606-3E52-449F-8773-51610F579CA6}" type="sibTrans" cxnId="{63F6ED51-F366-47D6-9873-E9472AD75C37}">
      <dgm:prSet/>
      <dgm:spPr/>
      <dgm:t>
        <a:bodyPr/>
        <a:lstStyle/>
        <a:p>
          <a:endParaRPr lang="en-US"/>
        </a:p>
      </dgm:t>
    </dgm:pt>
    <dgm:pt modelId="{FA2D9BEA-9B6E-4251-97DE-857860AB52D3}">
      <dgm:prSet/>
      <dgm:spPr/>
      <dgm:t>
        <a:bodyPr/>
        <a:lstStyle/>
        <a:p>
          <a:r>
            <a:rPr lang="en-US"/>
            <a:t>Convert</a:t>
          </a:r>
        </a:p>
      </dgm:t>
    </dgm:pt>
    <dgm:pt modelId="{B7B51036-2592-4D0D-B880-6706B1B461BD}" type="parTrans" cxnId="{477B48B4-8536-467F-B3FD-ACE457F32B43}">
      <dgm:prSet/>
      <dgm:spPr/>
      <dgm:t>
        <a:bodyPr/>
        <a:lstStyle/>
        <a:p>
          <a:endParaRPr lang="en-US"/>
        </a:p>
      </dgm:t>
    </dgm:pt>
    <dgm:pt modelId="{BA7C2E7D-26E9-4AF9-ADED-55AE56412A24}" type="sibTrans" cxnId="{477B48B4-8536-467F-B3FD-ACE457F32B43}">
      <dgm:prSet/>
      <dgm:spPr/>
      <dgm:t>
        <a:bodyPr/>
        <a:lstStyle/>
        <a:p>
          <a:endParaRPr lang="en-US"/>
        </a:p>
      </dgm:t>
    </dgm:pt>
    <dgm:pt modelId="{71B1C0CE-329C-4636-BD7A-00A15E81E1B3}">
      <dgm:prSet/>
      <dgm:spPr/>
      <dgm:t>
        <a:bodyPr/>
        <a:lstStyle/>
        <a:p>
          <a:r>
            <a:rPr lang="en-US" dirty="0"/>
            <a:t>text to speech to give instructions to the user. </a:t>
          </a:r>
        </a:p>
      </dgm:t>
    </dgm:pt>
    <dgm:pt modelId="{2906398B-BD05-42B8-A747-3194F28051EF}" type="parTrans" cxnId="{54721AA6-F07C-4EC4-85B9-88DB3E144365}">
      <dgm:prSet/>
      <dgm:spPr/>
      <dgm:t>
        <a:bodyPr/>
        <a:lstStyle/>
        <a:p>
          <a:endParaRPr lang="en-US"/>
        </a:p>
      </dgm:t>
    </dgm:pt>
    <dgm:pt modelId="{33A63D9D-EB71-4FF0-9EDD-EF82CEC54FC5}" type="sibTrans" cxnId="{54721AA6-F07C-4EC4-85B9-88DB3E144365}">
      <dgm:prSet/>
      <dgm:spPr/>
      <dgm:t>
        <a:bodyPr/>
        <a:lstStyle/>
        <a:p>
          <a:endParaRPr lang="en-US"/>
        </a:p>
      </dgm:t>
    </dgm:pt>
    <dgm:pt modelId="{90961FBA-AE0D-4932-908A-3FE71480E99A}">
      <dgm:prSet/>
      <dgm:spPr/>
      <dgm:t>
        <a:bodyPr/>
        <a:lstStyle/>
        <a:p>
          <a:r>
            <a:rPr lang="en-US"/>
            <a:t>Convert</a:t>
          </a:r>
        </a:p>
      </dgm:t>
    </dgm:pt>
    <dgm:pt modelId="{D7419407-E4A1-4406-9F08-4E464235E257}" type="parTrans" cxnId="{35DBA22C-F8A7-45CA-9193-CAE5AA16B4C2}">
      <dgm:prSet/>
      <dgm:spPr/>
      <dgm:t>
        <a:bodyPr/>
        <a:lstStyle/>
        <a:p>
          <a:endParaRPr lang="en-US"/>
        </a:p>
      </dgm:t>
    </dgm:pt>
    <dgm:pt modelId="{B3FBD101-CF69-44F0-9EE8-B20E433A2164}" type="sibTrans" cxnId="{35DBA22C-F8A7-45CA-9193-CAE5AA16B4C2}">
      <dgm:prSet/>
      <dgm:spPr/>
      <dgm:t>
        <a:bodyPr/>
        <a:lstStyle/>
        <a:p>
          <a:endParaRPr lang="en-US"/>
        </a:p>
      </dgm:t>
    </dgm:pt>
    <dgm:pt modelId="{1399549C-04E7-4CED-B029-89B39EE6FA6D}">
      <dgm:prSet/>
      <dgm:spPr/>
      <dgm:t>
        <a:bodyPr/>
        <a:lstStyle/>
        <a:p>
          <a:r>
            <a:rPr lang="en-US" dirty="0"/>
            <a:t>speech to text to accept user commands.</a:t>
          </a:r>
        </a:p>
      </dgm:t>
    </dgm:pt>
    <dgm:pt modelId="{061FB481-C181-43BD-82A3-516CE2E99BB4}" type="parTrans" cxnId="{38DEF4C2-C977-4808-AFFF-C8B4A35E0EAC}">
      <dgm:prSet/>
      <dgm:spPr/>
      <dgm:t>
        <a:bodyPr/>
        <a:lstStyle/>
        <a:p>
          <a:endParaRPr lang="en-US"/>
        </a:p>
      </dgm:t>
    </dgm:pt>
    <dgm:pt modelId="{688C38C2-2927-42B9-B0D3-94DB81CF1DE0}" type="sibTrans" cxnId="{38DEF4C2-C977-4808-AFFF-C8B4A35E0EAC}">
      <dgm:prSet/>
      <dgm:spPr/>
      <dgm:t>
        <a:bodyPr/>
        <a:lstStyle/>
        <a:p>
          <a:endParaRPr lang="en-US"/>
        </a:p>
      </dgm:t>
    </dgm:pt>
    <dgm:pt modelId="{5DABBA4A-E66A-4646-97A5-BACC0BD6DEB8}" type="pres">
      <dgm:prSet presAssocID="{4CD75CCA-BD5D-4AFB-97D1-C0D5D2BEDEFF}" presName="Name0" presStyleCnt="0">
        <dgm:presLayoutVars>
          <dgm:dir/>
          <dgm:animLvl val="lvl"/>
          <dgm:resizeHandles val="exact"/>
        </dgm:presLayoutVars>
      </dgm:prSet>
      <dgm:spPr/>
    </dgm:pt>
    <dgm:pt modelId="{A37F30D1-A20F-43C4-B7A2-8FDCB96115B7}" type="pres">
      <dgm:prSet presAssocID="{72785714-DBA6-4453-B8F8-448833AEA727}" presName="composite" presStyleCnt="0"/>
      <dgm:spPr/>
    </dgm:pt>
    <dgm:pt modelId="{F59440E3-946A-4BF3-8373-75BD38AB747E}" type="pres">
      <dgm:prSet presAssocID="{72785714-DBA6-4453-B8F8-448833AEA727}" presName="parTx" presStyleLbl="alignNode1" presStyleIdx="0" presStyleCnt="3">
        <dgm:presLayoutVars>
          <dgm:chMax val="0"/>
          <dgm:chPref val="0"/>
        </dgm:presLayoutVars>
      </dgm:prSet>
      <dgm:spPr/>
    </dgm:pt>
    <dgm:pt modelId="{AABF5E23-57FF-4BA0-A6B3-92D6957435BE}" type="pres">
      <dgm:prSet presAssocID="{72785714-DBA6-4453-B8F8-448833AEA727}" presName="desTx" presStyleLbl="alignAccFollowNode1" presStyleIdx="0" presStyleCnt="3">
        <dgm:presLayoutVars/>
      </dgm:prSet>
      <dgm:spPr/>
    </dgm:pt>
    <dgm:pt modelId="{A9761664-9B1D-45FE-9BCC-BFBBA5AD0C14}" type="pres">
      <dgm:prSet presAssocID="{49191D20-4F64-4E6B-8969-228C213E7021}" presName="space" presStyleCnt="0"/>
      <dgm:spPr/>
    </dgm:pt>
    <dgm:pt modelId="{3D784352-CDAE-463D-AE48-CCB9F41CAC65}" type="pres">
      <dgm:prSet presAssocID="{FA2D9BEA-9B6E-4251-97DE-857860AB52D3}" presName="composite" presStyleCnt="0"/>
      <dgm:spPr/>
    </dgm:pt>
    <dgm:pt modelId="{9BAF7531-AF08-401D-ADFA-D6478F92927B}" type="pres">
      <dgm:prSet presAssocID="{FA2D9BEA-9B6E-4251-97DE-857860AB52D3}" presName="parTx" presStyleLbl="alignNode1" presStyleIdx="1" presStyleCnt="3">
        <dgm:presLayoutVars>
          <dgm:chMax val="0"/>
          <dgm:chPref val="0"/>
        </dgm:presLayoutVars>
      </dgm:prSet>
      <dgm:spPr/>
    </dgm:pt>
    <dgm:pt modelId="{FBD1ABB2-B60A-415B-AF7B-B7E3529B3802}" type="pres">
      <dgm:prSet presAssocID="{FA2D9BEA-9B6E-4251-97DE-857860AB52D3}" presName="desTx" presStyleLbl="alignAccFollowNode1" presStyleIdx="1" presStyleCnt="3">
        <dgm:presLayoutVars/>
      </dgm:prSet>
      <dgm:spPr/>
    </dgm:pt>
    <dgm:pt modelId="{14BBF1D4-63EA-4743-9E20-91CEDD3412BF}" type="pres">
      <dgm:prSet presAssocID="{BA7C2E7D-26E9-4AF9-ADED-55AE56412A24}" presName="space" presStyleCnt="0"/>
      <dgm:spPr/>
    </dgm:pt>
    <dgm:pt modelId="{14038D1D-F53D-4A8D-B40F-B18E4FD1C735}" type="pres">
      <dgm:prSet presAssocID="{90961FBA-AE0D-4932-908A-3FE71480E99A}" presName="composite" presStyleCnt="0"/>
      <dgm:spPr/>
    </dgm:pt>
    <dgm:pt modelId="{7720239B-D973-4B93-AD04-7C6318779654}" type="pres">
      <dgm:prSet presAssocID="{90961FBA-AE0D-4932-908A-3FE71480E99A}" presName="parTx" presStyleLbl="alignNode1" presStyleIdx="2" presStyleCnt="3">
        <dgm:presLayoutVars>
          <dgm:chMax val="0"/>
          <dgm:chPref val="0"/>
        </dgm:presLayoutVars>
      </dgm:prSet>
      <dgm:spPr/>
    </dgm:pt>
    <dgm:pt modelId="{9DA9FFD9-5EA5-41CB-937A-B0922012F54E}" type="pres">
      <dgm:prSet presAssocID="{90961FBA-AE0D-4932-908A-3FE71480E99A}" presName="desTx" presStyleLbl="alignAccFollowNode1" presStyleIdx="2" presStyleCnt="3">
        <dgm:presLayoutVars/>
      </dgm:prSet>
      <dgm:spPr/>
    </dgm:pt>
  </dgm:ptLst>
  <dgm:cxnLst>
    <dgm:cxn modelId="{35DBA22C-F8A7-45CA-9193-CAE5AA16B4C2}" srcId="{4CD75CCA-BD5D-4AFB-97D1-C0D5D2BEDEFF}" destId="{90961FBA-AE0D-4932-908A-3FE71480E99A}" srcOrd="2" destOrd="0" parTransId="{D7419407-E4A1-4406-9F08-4E464235E257}" sibTransId="{B3FBD101-CF69-44F0-9EE8-B20E433A2164}"/>
    <dgm:cxn modelId="{1A952663-9C37-41CD-A5E3-36292F382044}" type="presOf" srcId="{BCE5D344-63CF-4CB6-9E88-CA846565CBAF}" destId="{AABF5E23-57FF-4BA0-A6B3-92D6957435BE}" srcOrd="0" destOrd="0" presId="urn:microsoft.com/office/officeart/2016/7/layout/HorizontalActionList"/>
    <dgm:cxn modelId="{B63EFE6E-EA04-4CCE-AC26-19FF01637F84}" type="presOf" srcId="{1399549C-04E7-4CED-B029-89B39EE6FA6D}" destId="{9DA9FFD9-5EA5-41CB-937A-B0922012F54E}" srcOrd="0" destOrd="0" presId="urn:microsoft.com/office/officeart/2016/7/layout/HorizontalActionList"/>
    <dgm:cxn modelId="{63F6ED51-F366-47D6-9873-E9472AD75C37}" srcId="{72785714-DBA6-4453-B8F8-448833AEA727}" destId="{BCE5D344-63CF-4CB6-9E88-CA846565CBAF}" srcOrd="0" destOrd="0" parTransId="{0D55A40F-F7A2-4C2B-A296-B451CD335821}" sibTransId="{9BFF6606-3E52-449F-8773-51610F579CA6}"/>
    <dgm:cxn modelId="{BAEE6C93-C030-40DB-8D85-64187D9BA127}" type="presOf" srcId="{71B1C0CE-329C-4636-BD7A-00A15E81E1B3}" destId="{FBD1ABB2-B60A-415B-AF7B-B7E3529B3802}" srcOrd="0" destOrd="0" presId="urn:microsoft.com/office/officeart/2016/7/layout/HorizontalActionList"/>
    <dgm:cxn modelId="{328BCFA1-D936-4033-8B14-D431FB0312C8}" type="presOf" srcId="{4CD75CCA-BD5D-4AFB-97D1-C0D5D2BEDEFF}" destId="{5DABBA4A-E66A-4646-97A5-BACC0BD6DEB8}" srcOrd="0" destOrd="0" presId="urn:microsoft.com/office/officeart/2016/7/layout/HorizontalActionList"/>
    <dgm:cxn modelId="{54721AA6-F07C-4EC4-85B9-88DB3E144365}" srcId="{FA2D9BEA-9B6E-4251-97DE-857860AB52D3}" destId="{71B1C0CE-329C-4636-BD7A-00A15E81E1B3}" srcOrd="0" destOrd="0" parTransId="{2906398B-BD05-42B8-A747-3194F28051EF}" sibTransId="{33A63D9D-EB71-4FF0-9EDD-EF82CEC54FC5}"/>
    <dgm:cxn modelId="{A3E03AB2-FE86-48D0-B1D5-B61CA6223647}" srcId="{4CD75CCA-BD5D-4AFB-97D1-C0D5D2BEDEFF}" destId="{72785714-DBA6-4453-B8F8-448833AEA727}" srcOrd="0" destOrd="0" parTransId="{531DF63A-E93F-4646-8939-B4BA2E9C4404}" sibTransId="{49191D20-4F64-4E6B-8969-228C213E7021}"/>
    <dgm:cxn modelId="{477B48B4-8536-467F-B3FD-ACE457F32B43}" srcId="{4CD75CCA-BD5D-4AFB-97D1-C0D5D2BEDEFF}" destId="{FA2D9BEA-9B6E-4251-97DE-857860AB52D3}" srcOrd="1" destOrd="0" parTransId="{B7B51036-2592-4D0D-B880-6706B1B461BD}" sibTransId="{BA7C2E7D-26E9-4AF9-ADED-55AE56412A24}"/>
    <dgm:cxn modelId="{38DEF4C2-C977-4808-AFFF-C8B4A35E0EAC}" srcId="{90961FBA-AE0D-4932-908A-3FE71480E99A}" destId="{1399549C-04E7-4CED-B029-89B39EE6FA6D}" srcOrd="0" destOrd="0" parTransId="{061FB481-C181-43BD-82A3-516CE2E99BB4}" sibTransId="{688C38C2-2927-42B9-B0D3-94DB81CF1DE0}"/>
    <dgm:cxn modelId="{A62952D3-66B0-416A-BFFF-C172B891840E}" type="presOf" srcId="{72785714-DBA6-4453-B8F8-448833AEA727}" destId="{F59440E3-946A-4BF3-8373-75BD38AB747E}" srcOrd="0" destOrd="0" presId="urn:microsoft.com/office/officeart/2016/7/layout/HorizontalActionList"/>
    <dgm:cxn modelId="{6A016CEE-B888-4E23-9783-5253710BF89D}" type="presOf" srcId="{FA2D9BEA-9B6E-4251-97DE-857860AB52D3}" destId="{9BAF7531-AF08-401D-ADFA-D6478F92927B}" srcOrd="0" destOrd="0" presId="urn:microsoft.com/office/officeart/2016/7/layout/HorizontalActionList"/>
    <dgm:cxn modelId="{4EFB4BF4-3152-4E76-A477-25009D505E79}" type="presOf" srcId="{90961FBA-AE0D-4932-908A-3FE71480E99A}" destId="{7720239B-D973-4B93-AD04-7C6318779654}" srcOrd="0" destOrd="0" presId="urn:microsoft.com/office/officeart/2016/7/layout/HorizontalActionList"/>
    <dgm:cxn modelId="{45833ADC-C432-45B5-8631-DCAA826F3B31}" type="presParOf" srcId="{5DABBA4A-E66A-4646-97A5-BACC0BD6DEB8}" destId="{A37F30D1-A20F-43C4-B7A2-8FDCB96115B7}" srcOrd="0" destOrd="0" presId="urn:microsoft.com/office/officeart/2016/7/layout/HorizontalActionList"/>
    <dgm:cxn modelId="{AF6B98D0-F5B5-4A55-A1C6-732EB1DC394B}" type="presParOf" srcId="{A37F30D1-A20F-43C4-B7A2-8FDCB96115B7}" destId="{F59440E3-946A-4BF3-8373-75BD38AB747E}" srcOrd="0" destOrd="0" presId="urn:microsoft.com/office/officeart/2016/7/layout/HorizontalActionList"/>
    <dgm:cxn modelId="{725B53F0-6765-4F5B-A207-DFD210F4C339}" type="presParOf" srcId="{A37F30D1-A20F-43C4-B7A2-8FDCB96115B7}" destId="{AABF5E23-57FF-4BA0-A6B3-92D6957435BE}" srcOrd="1" destOrd="0" presId="urn:microsoft.com/office/officeart/2016/7/layout/HorizontalActionList"/>
    <dgm:cxn modelId="{60E9F7AC-DFA5-4B3D-ACD1-CECB52CA6E8E}" type="presParOf" srcId="{5DABBA4A-E66A-4646-97A5-BACC0BD6DEB8}" destId="{A9761664-9B1D-45FE-9BCC-BFBBA5AD0C14}" srcOrd="1" destOrd="0" presId="urn:microsoft.com/office/officeart/2016/7/layout/HorizontalActionList"/>
    <dgm:cxn modelId="{66E86391-2116-41D8-8341-A8849D7278F7}" type="presParOf" srcId="{5DABBA4A-E66A-4646-97A5-BACC0BD6DEB8}" destId="{3D784352-CDAE-463D-AE48-CCB9F41CAC65}" srcOrd="2" destOrd="0" presId="urn:microsoft.com/office/officeart/2016/7/layout/HorizontalActionList"/>
    <dgm:cxn modelId="{D69F72B8-3F4A-4C25-BD17-2C7768D8F3A7}" type="presParOf" srcId="{3D784352-CDAE-463D-AE48-CCB9F41CAC65}" destId="{9BAF7531-AF08-401D-ADFA-D6478F92927B}" srcOrd="0" destOrd="0" presId="urn:microsoft.com/office/officeart/2016/7/layout/HorizontalActionList"/>
    <dgm:cxn modelId="{FC41B1EB-04F2-4651-8058-67C3983D202C}" type="presParOf" srcId="{3D784352-CDAE-463D-AE48-CCB9F41CAC65}" destId="{FBD1ABB2-B60A-415B-AF7B-B7E3529B3802}" srcOrd="1" destOrd="0" presId="urn:microsoft.com/office/officeart/2016/7/layout/HorizontalActionList"/>
    <dgm:cxn modelId="{0FB55B1B-6573-4BBA-AE69-78F781570FBD}" type="presParOf" srcId="{5DABBA4A-E66A-4646-97A5-BACC0BD6DEB8}" destId="{14BBF1D4-63EA-4743-9E20-91CEDD3412BF}" srcOrd="3" destOrd="0" presId="urn:microsoft.com/office/officeart/2016/7/layout/HorizontalActionList"/>
    <dgm:cxn modelId="{548EDA08-F203-449C-9471-231A65847D39}" type="presParOf" srcId="{5DABBA4A-E66A-4646-97A5-BACC0BD6DEB8}" destId="{14038D1D-F53D-4A8D-B40F-B18E4FD1C735}" srcOrd="4" destOrd="0" presId="urn:microsoft.com/office/officeart/2016/7/layout/HorizontalActionList"/>
    <dgm:cxn modelId="{E158EFC1-B1FB-4119-AD1C-51CA73F9B8DC}" type="presParOf" srcId="{14038D1D-F53D-4A8D-B40F-B18E4FD1C735}" destId="{7720239B-D973-4B93-AD04-7C6318779654}" srcOrd="0" destOrd="0" presId="urn:microsoft.com/office/officeart/2016/7/layout/HorizontalActionList"/>
    <dgm:cxn modelId="{2124200B-7DB2-437A-8CCA-5E197B72D2AC}" type="presParOf" srcId="{14038D1D-F53D-4A8D-B40F-B18E4FD1C735}" destId="{9DA9FFD9-5EA5-41CB-937A-B0922012F54E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D8A3F-9412-4DEA-96A7-64097156BFA9}">
      <dsp:nvSpPr>
        <dsp:cNvPr id="0" name=""/>
        <dsp:cNvSpPr/>
      </dsp:nvSpPr>
      <dsp:spPr>
        <a:xfrm>
          <a:off x="0" y="739"/>
          <a:ext cx="68311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26026-93AA-425A-AC3F-41519AEE3FC5}">
      <dsp:nvSpPr>
        <dsp:cNvPr id="0" name=""/>
        <dsp:cNvSpPr/>
      </dsp:nvSpPr>
      <dsp:spPr>
        <a:xfrm>
          <a:off x="0" y="739"/>
          <a:ext cx="6831118" cy="1211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David Maged</a:t>
          </a:r>
        </a:p>
      </dsp:txBody>
      <dsp:txXfrm>
        <a:off x="0" y="739"/>
        <a:ext cx="6831118" cy="1211684"/>
      </dsp:txXfrm>
    </dsp:sp>
    <dsp:sp modelId="{E6C2CBED-B3E2-4F1B-B1F9-83E66E71C59A}">
      <dsp:nvSpPr>
        <dsp:cNvPr id="0" name=""/>
        <dsp:cNvSpPr/>
      </dsp:nvSpPr>
      <dsp:spPr>
        <a:xfrm>
          <a:off x="0" y="1212424"/>
          <a:ext cx="6831118" cy="0"/>
        </a:xfrm>
        <a:prstGeom prst="line">
          <a:avLst/>
        </a:prstGeom>
        <a:solidFill>
          <a:schemeClr val="accent2">
            <a:hueOff val="-824553"/>
            <a:satOff val="-626"/>
            <a:lumOff val="-637"/>
            <a:alphaOff val="0"/>
          </a:schemeClr>
        </a:solidFill>
        <a:ln w="12700" cap="flat" cmpd="sng" algn="ctr">
          <a:solidFill>
            <a:schemeClr val="accent2">
              <a:hueOff val="-824553"/>
              <a:satOff val="-626"/>
              <a:lumOff val="-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47B42-2970-404C-AF44-FF89B6AE9415}">
      <dsp:nvSpPr>
        <dsp:cNvPr id="0" name=""/>
        <dsp:cNvSpPr/>
      </dsp:nvSpPr>
      <dsp:spPr>
        <a:xfrm>
          <a:off x="0" y="1212424"/>
          <a:ext cx="6831118" cy="1211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Joseph Ezzat</a:t>
          </a:r>
        </a:p>
      </dsp:txBody>
      <dsp:txXfrm>
        <a:off x="0" y="1212424"/>
        <a:ext cx="6831118" cy="1211684"/>
      </dsp:txXfrm>
    </dsp:sp>
    <dsp:sp modelId="{A143DD70-5A7B-4FC0-BB66-1F7C16D89731}">
      <dsp:nvSpPr>
        <dsp:cNvPr id="0" name=""/>
        <dsp:cNvSpPr/>
      </dsp:nvSpPr>
      <dsp:spPr>
        <a:xfrm>
          <a:off x="0" y="2424108"/>
          <a:ext cx="6831118" cy="0"/>
        </a:xfrm>
        <a:prstGeom prst="line">
          <a:avLst/>
        </a:prstGeom>
        <a:solidFill>
          <a:schemeClr val="accent2">
            <a:hueOff val="-1649105"/>
            <a:satOff val="-1252"/>
            <a:lumOff val="-1275"/>
            <a:alphaOff val="0"/>
          </a:schemeClr>
        </a:solidFill>
        <a:ln w="12700" cap="flat" cmpd="sng" algn="ctr">
          <a:solidFill>
            <a:schemeClr val="accent2">
              <a:hueOff val="-1649105"/>
              <a:satOff val="-1252"/>
              <a:lumOff val="-1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C5D32-50F2-442A-A91D-AB7ACF752DFA}">
      <dsp:nvSpPr>
        <dsp:cNvPr id="0" name=""/>
        <dsp:cNvSpPr/>
      </dsp:nvSpPr>
      <dsp:spPr>
        <a:xfrm>
          <a:off x="0" y="2424108"/>
          <a:ext cx="6831118" cy="1211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Ibrahim Sayed</a:t>
          </a:r>
        </a:p>
      </dsp:txBody>
      <dsp:txXfrm>
        <a:off x="0" y="2424108"/>
        <a:ext cx="6831118" cy="1211684"/>
      </dsp:txXfrm>
    </dsp:sp>
    <dsp:sp modelId="{87FB1A29-7BBE-4B6A-888D-B06ADF925D33}">
      <dsp:nvSpPr>
        <dsp:cNvPr id="0" name=""/>
        <dsp:cNvSpPr/>
      </dsp:nvSpPr>
      <dsp:spPr>
        <a:xfrm>
          <a:off x="0" y="3635792"/>
          <a:ext cx="6831118" cy="0"/>
        </a:xfrm>
        <a:prstGeom prst="line">
          <a:avLst/>
        </a:prstGeom>
        <a:solidFill>
          <a:schemeClr val="accent2">
            <a:hueOff val="-2473658"/>
            <a:satOff val="-1877"/>
            <a:lumOff val="-1912"/>
            <a:alphaOff val="0"/>
          </a:schemeClr>
        </a:solidFill>
        <a:ln w="12700" cap="flat" cmpd="sng" algn="ctr">
          <a:solidFill>
            <a:schemeClr val="accent2">
              <a:hueOff val="-2473658"/>
              <a:satOff val="-1877"/>
              <a:lumOff val="-19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05CA4-C69B-430F-8C5F-5DF2B7E75F17}">
      <dsp:nvSpPr>
        <dsp:cNvPr id="0" name=""/>
        <dsp:cNvSpPr/>
      </dsp:nvSpPr>
      <dsp:spPr>
        <a:xfrm>
          <a:off x="0" y="3635792"/>
          <a:ext cx="6831118" cy="1211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Haya Hesham</a:t>
          </a:r>
        </a:p>
      </dsp:txBody>
      <dsp:txXfrm>
        <a:off x="0" y="3635792"/>
        <a:ext cx="6831118" cy="1211684"/>
      </dsp:txXfrm>
    </dsp:sp>
    <dsp:sp modelId="{0DAA681E-5C49-496A-BAA8-925E268CE9BA}">
      <dsp:nvSpPr>
        <dsp:cNvPr id="0" name=""/>
        <dsp:cNvSpPr/>
      </dsp:nvSpPr>
      <dsp:spPr>
        <a:xfrm>
          <a:off x="0" y="4847476"/>
          <a:ext cx="6831118" cy="0"/>
        </a:xfrm>
        <a:prstGeom prst="line">
          <a:avLst/>
        </a:prstGeom>
        <a:solidFill>
          <a:schemeClr val="accent2">
            <a:hueOff val="-3298210"/>
            <a:satOff val="-2503"/>
            <a:lumOff val="-2549"/>
            <a:alphaOff val="0"/>
          </a:schemeClr>
        </a:solidFill>
        <a:ln w="12700" cap="flat" cmpd="sng" algn="ctr">
          <a:solidFill>
            <a:schemeClr val="accent2">
              <a:hueOff val="-3298210"/>
              <a:satOff val="-2503"/>
              <a:lumOff val="-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BE362-8DE6-4D7C-8F5A-56D3AD4E2500}">
      <dsp:nvSpPr>
        <dsp:cNvPr id="0" name=""/>
        <dsp:cNvSpPr/>
      </dsp:nvSpPr>
      <dsp:spPr>
        <a:xfrm>
          <a:off x="0" y="4847476"/>
          <a:ext cx="6831118" cy="1211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Marlyien Magdy</a:t>
          </a:r>
        </a:p>
      </dsp:txBody>
      <dsp:txXfrm>
        <a:off x="0" y="4847476"/>
        <a:ext cx="6831118" cy="1211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EDEB4-BD6C-407A-BFD4-5C7990DAE0E7}">
      <dsp:nvSpPr>
        <dsp:cNvPr id="0" name=""/>
        <dsp:cNvSpPr/>
      </dsp:nvSpPr>
      <dsp:spPr>
        <a:xfrm>
          <a:off x="0" y="2558"/>
          <a:ext cx="7812562" cy="1296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3D5B-28EE-452D-A903-D5E26419CAAF}">
      <dsp:nvSpPr>
        <dsp:cNvPr id="0" name=""/>
        <dsp:cNvSpPr/>
      </dsp:nvSpPr>
      <dsp:spPr>
        <a:xfrm>
          <a:off x="392222" y="294294"/>
          <a:ext cx="713132" cy="7131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80D73-90C0-48C9-91D6-8A78266A2BB6}">
      <dsp:nvSpPr>
        <dsp:cNvPr id="0" name=""/>
        <dsp:cNvSpPr/>
      </dsp:nvSpPr>
      <dsp:spPr>
        <a:xfrm>
          <a:off x="1497577" y="2558"/>
          <a:ext cx="6314984" cy="129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24" tIns="137224" rIns="137224" bIns="1372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Help them enjoy their life.</a:t>
          </a:r>
          <a:endParaRPr lang="en-US" sz="2200" kern="1200" dirty="0"/>
        </a:p>
      </dsp:txBody>
      <dsp:txXfrm>
        <a:off x="1497577" y="2558"/>
        <a:ext cx="6314984" cy="1296604"/>
      </dsp:txXfrm>
    </dsp:sp>
    <dsp:sp modelId="{5F7FFC49-6B5B-4617-A8D5-4676982D8398}">
      <dsp:nvSpPr>
        <dsp:cNvPr id="0" name=""/>
        <dsp:cNvSpPr/>
      </dsp:nvSpPr>
      <dsp:spPr>
        <a:xfrm>
          <a:off x="0" y="1623313"/>
          <a:ext cx="7812562" cy="1296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0A98A-680F-414A-9289-29BC632ED057}">
      <dsp:nvSpPr>
        <dsp:cNvPr id="0" name=""/>
        <dsp:cNvSpPr/>
      </dsp:nvSpPr>
      <dsp:spPr>
        <a:xfrm>
          <a:off x="392222" y="1915049"/>
          <a:ext cx="713132" cy="7131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2361D-DDDF-427B-974D-31E2CE89457E}">
      <dsp:nvSpPr>
        <dsp:cNvPr id="0" name=""/>
        <dsp:cNvSpPr/>
      </dsp:nvSpPr>
      <dsp:spPr>
        <a:xfrm>
          <a:off x="1497577" y="1623313"/>
          <a:ext cx="6314984" cy="129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24" tIns="137224" rIns="137224" bIns="1372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Help them to be more independent.</a:t>
          </a:r>
          <a:endParaRPr lang="en-US" sz="2200" kern="1200" dirty="0"/>
        </a:p>
      </dsp:txBody>
      <dsp:txXfrm>
        <a:off x="1497577" y="1623313"/>
        <a:ext cx="6314984" cy="1296604"/>
      </dsp:txXfrm>
    </dsp:sp>
    <dsp:sp modelId="{E9770216-C310-44A6-A685-03FF6ECBF266}">
      <dsp:nvSpPr>
        <dsp:cNvPr id="0" name=""/>
        <dsp:cNvSpPr/>
      </dsp:nvSpPr>
      <dsp:spPr>
        <a:xfrm>
          <a:off x="0" y="3244068"/>
          <a:ext cx="7812562" cy="1296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3FE7C-A11F-4D7F-BD3E-33C0279E3597}">
      <dsp:nvSpPr>
        <dsp:cNvPr id="0" name=""/>
        <dsp:cNvSpPr/>
      </dsp:nvSpPr>
      <dsp:spPr>
        <a:xfrm>
          <a:off x="392222" y="3535804"/>
          <a:ext cx="713132" cy="7131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AF679-8939-46BB-99A0-7F97451BD09E}">
      <dsp:nvSpPr>
        <dsp:cNvPr id="0" name=""/>
        <dsp:cNvSpPr/>
      </dsp:nvSpPr>
      <dsp:spPr>
        <a:xfrm>
          <a:off x="1497577" y="3244068"/>
          <a:ext cx="6314984" cy="129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24" tIns="137224" rIns="137224" bIns="1372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Help them navigate outdoors safely.</a:t>
          </a:r>
          <a:endParaRPr lang="en-US" sz="2200" kern="1200" dirty="0"/>
        </a:p>
      </dsp:txBody>
      <dsp:txXfrm>
        <a:off x="1497577" y="3244068"/>
        <a:ext cx="6314984" cy="1296604"/>
      </dsp:txXfrm>
    </dsp:sp>
    <dsp:sp modelId="{25030AD8-4EE0-4AA6-8155-18CDC1BBB659}">
      <dsp:nvSpPr>
        <dsp:cNvPr id="0" name=""/>
        <dsp:cNvSpPr/>
      </dsp:nvSpPr>
      <dsp:spPr>
        <a:xfrm>
          <a:off x="0" y="4864823"/>
          <a:ext cx="7812562" cy="1296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0365F-3341-4CE3-81A4-BCADA10BCA19}">
      <dsp:nvSpPr>
        <dsp:cNvPr id="0" name=""/>
        <dsp:cNvSpPr/>
      </dsp:nvSpPr>
      <dsp:spPr>
        <a:xfrm>
          <a:off x="392222" y="5156559"/>
          <a:ext cx="713132" cy="7131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C8F3F-3109-4EFE-B71E-B19D954B2946}">
      <dsp:nvSpPr>
        <dsp:cNvPr id="0" name=""/>
        <dsp:cNvSpPr/>
      </dsp:nvSpPr>
      <dsp:spPr>
        <a:xfrm>
          <a:off x="1497577" y="4864823"/>
          <a:ext cx="6314984" cy="129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24" tIns="137224" rIns="137224" bIns="1372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Relieving them from feeling that they are burdens on other people or family members all the time. </a:t>
          </a:r>
          <a:endParaRPr lang="en-US" sz="2200" kern="1200" dirty="0"/>
        </a:p>
      </dsp:txBody>
      <dsp:txXfrm>
        <a:off x="1497577" y="4864823"/>
        <a:ext cx="6314984" cy="12966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8B673-1E6A-462B-94FE-58120FF92937}">
      <dsp:nvSpPr>
        <dsp:cNvPr id="0" name=""/>
        <dsp:cNvSpPr/>
      </dsp:nvSpPr>
      <dsp:spPr>
        <a:xfrm>
          <a:off x="6096000" y="1514915"/>
          <a:ext cx="4627430" cy="381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379"/>
              </a:lnTo>
              <a:lnTo>
                <a:pt x="4627430" y="105379"/>
              </a:lnTo>
              <a:lnTo>
                <a:pt x="4627430" y="381585"/>
              </a:lnTo>
            </a:path>
          </a:pathLst>
        </a:cu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1D0A0C-5E1E-44B8-9D9A-19B25175E81F}">
      <dsp:nvSpPr>
        <dsp:cNvPr id="0" name=""/>
        <dsp:cNvSpPr/>
      </dsp:nvSpPr>
      <dsp:spPr>
        <a:xfrm>
          <a:off x="6096000" y="1514915"/>
          <a:ext cx="1514821" cy="371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30"/>
              </a:lnTo>
              <a:lnTo>
                <a:pt x="1514821" y="95330"/>
              </a:lnTo>
              <a:lnTo>
                <a:pt x="1514821" y="371537"/>
              </a:lnTo>
            </a:path>
          </a:pathLst>
        </a:cu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6F2468-37D8-493B-9D7F-9F3B6A8FB09E}">
      <dsp:nvSpPr>
        <dsp:cNvPr id="0" name=""/>
        <dsp:cNvSpPr/>
      </dsp:nvSpPr>
      <dsp:spPr>
        <a:xfrm>
          <a:off x="4558503" y="1514915"/>
          <a:ext cx="1537496" cy="371537"/>
        </a:xfrm>
        <a:custGeom>
          <a:avLst/>
          <a:gdLst/>
          <a:ahLst/>
          <a:cxnLst/>
          <a:rect l="0" t="0" r="0" b="0"/>
          <a:pathLst>
            <a:path>
              <a:moveTo>
                <a:pt x="1537496" y="0"/>
              </a:moveTo>
              <a:lnTo>
                <a:pt x="1537496" y="95330"/>
              </a:lnTo>
              <a:lnTo>
                <a:pt x="0" y="95330"/>
              </a:lnTo>
              <a:lnTo>
                <a:pt x="0" y="371537"/>
              </a:lnTo>
            </a:path>
          </a:pathLst>
        </a:cu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AEBB9-0F5C-407C-AA8D-642E1926E3AA}">
      <dsp:nvSpPr>
        <dsp:cNvPr id="0" name=""/>
        <dsp:cNvSpPr/>
      </dsp:nvSpPr>
      <dsp:spPr>
        <a:xfrm>
          <a:off x="1496137" y="1514915"/>
          <a:ext cx="4599862" cy="371537"/>
        </a:xfrm>
        <a:custGeom>
          <a:avLst/>
          <a:gdLst/>
          <a:ahLst/>
          <a:cxnLst/>
          <a:rect l="0" t="0" r="0" b="0"/>
          <a:pathLst>
            <a:path>
              <a:moveTo>
                <a:pt x="4599862" y="0"/>
              </a:moveTo>
              <a:lnTo>
                <a:pt x="4599862" y="95330"/>
              </a:lnTo>
              <a:lnTo>
                <a:pt x="0" y="95330"/>
              </a:lnTo>
              <a:lnTo>
                <a:pt x="0" y="371537"/>
              </a:lnTo>
            </a:path>
          </a:pathLst>
        </a:cu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0F99B-70D9-470C-B08E-1782FD923DE8}">
      <dsp:nvSpPr>
        <dsp:cNvPr id="0" name=""/>
        <dsp:cNvSpPr/>
      </dsp:nvSpPr>
      <dsp:spPr>
        <a:xfrm>
          <a:off x="4780731" y="199647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Build an Android application with these features.</a:t>
          </a:r>
        </a:p>
      </dsp:txBody>
      <dsp:txXfrm>
        <a:off x="4780731" y="199647"/>
        <a:ext cx="2630537" cy="1315268"/>
      </dsp:txXfrm>
    </dsp:sp>
    <dsp:sp modelId="{58E03412-5D4D-4601-8BAC-8587B958DC0F}">
      <dsp:nvSpPr>
        <dsp:cNvPr id="0" name=""/>
        <dsp:cNvSpPr/>
      </dsp:nvSpPr>
      <dsp:spPr>
        <a:xfrm>
          <a:off x="180869" y="1886453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Face recognition feature to help them recognize familiar people.</a:t>
          </a:r>
        </a:p>
      </dsp:txBody>
      <dsp:txXfrm>
        <a:off x="180869" y="1886453"/>
        <a:ext cx="2630537" cy="1315268"/>
      </dsp:txXfrm>
    </dsp:sp>
    <dsp:sp modelId="{C9D29844-A509-444E-A846-11507F21AD14}">
      <dsp:nvSpPr>
        <dsp:cNvPr id="0" name=""/>
        <dsp:cNvSpPr/>
      </dsp:nvSpPr>
      <dsp:spPr>
        <a:xfrm>
          <a:off x="3243235" y="1886453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Currency recognition feature to be able pay at any market.</a:t>
          </a:r>
        </a:p>
      </dsp:txBody>
      <dsp:txXfrm>
        <a:off x="3243235" y="1886453"/>
        <a:ext cx="2630537" cy="1315268"/>
      </dsp:txXfrm>
    </dsp:sp>
    <dsp:sp modelId="{B3BC53AE-30D1-48F3-B42F-17B4F05398EE}">
      <dsp:nvSpPr>
        <dsp:cNvPr id="0" name=""/>
        <dsp:cNvSpPr/>
      </dsp:nvSpPr>
      <dsp:spPr>
        <a:xfrm>
          <a:off x="6295552" y="1886453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Guidance feature to help them navigate outdoors safely.</a:t>
          </a:r>
        </a:p>
      </dsp:txBody>
      <dsp:txXfrm>
        <a:off x="6295552" y="1886453"/>
        <a:ext cx="2630537" cy="1315268"/>
      </dsp:txXfrm>
    </dsp:sp>
    <dsp:sp modelId="{4592BFB4-95DD-45AD-A815-3C658070A367}">
      <dsp:nvSpPr>
        <dsp:cNvPr id="0" name=""/>
        <dsp:cNvSpPr/>
      </dsp:nvSpPr>
      <dsp:spPr>
        <a:xfrm>
          <a:off x="9408161" y="1896501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Speech recognition feature to help communicating with them</a:t>
          </a:r>
        </a:p>
      </dsp:txBody>
      <dsp:txXfrm>
        <a:off x="9408161" y="1896501"/>
        <a:ext cx="2630537" cy="13152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7FB1B-2F94-4FE1-988D-7102D14CA8EA}">
      <dsp:nvSpPr>
        <dsp:cNvPr id="0" name=""/>
        <dsp:cNvSpPr/>
      </dsp:nvSpPr>
      <dsp:spPr>
        <a:xfrm>
          <a:off x="0" y="0"/>
          <a:ext cx="2647156" cy="229102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 rot="16200000">
        <a:off x="-674604" y="674604"/>
        <a:ext cx="1878639" cy="529431"/>
      </dsp:txXfrm>
    </dsp:sp>
    <dsp:sp modelId="{9FB50D83-6B78-4902-B434-87B7F9795B04}">
      <dsp:nvSpPr>
        <dsp:cNvPr id="0" name=""/>
        <dsp:cNvSpPr/>
      </dsp:nvSpPr>
      <dsp:spPr>
        <a:xfrm>
          <a:off x="529431" y="0"/>
          <a:ext cx="1972131" cy="22910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Detect and recognize obstacles at outdoors environments.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Such as: Cars, Trees, Stairs, motorbikes, Traffic Lights, </a:t>
          </a:r>
          <a:r>
            <a:rPr lang="en-US" sz="1500" b="1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etc</a:t>
          </a: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29431" y="0"/>
        <a:ext cx="1972131" cy="2291024"/>
      </dsp:txXfrm>
    </dsp:sp>
    <dsp:sp modelId="{DB9058AC-37D0-41C5-9A9A-389977DD4BB1}">
      <dsp:nvSpPr>
        <dsp:cNvPr id="0" name=""/>
        <dsp:cNvSpPr/>
      </dsp:nvSpPr>
      <dsp:spPr>
        <a:xfrm>
          <a:off x="2740421" y="0"/>
          <a:ext cx="2647156" cy="229102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dirty="0">
            <a:ln>
              <a:solidFill>
                <a:sysClr val="windowText" lastClr="000000"/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 rot="16200000">
        <a:off x="2065817" y="674604"/>
        <a:ext cx="1878639" cy="529431"/>
      </dsp:txXfrm>
    </dsp:sp>
    <dsp:sp modelId="{EFBA9DD9-5207-40C5-B0E8-99CCAAE3C1F3}">
      <dsp:nvSpPr>
        <dsp:cNvPr id="0" name=""/>
        <dsp:cNvSpPr/>
      </dsp:nvSpPr>
      <dsp:spPr>
        <a:xfrm rot="5400000">
          <a:off x="2585481" y="1763514"/>
          <a:ext cx="336351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B3165-AF02-41C0-9354-3265BE611FE3}">
      <dsp:nvSpPr>
        <dsp:cNvPr id="0" name=""/>
        <dsp:cNvSpPr/>
      </dsp:nvSpPr>
      <dsp:spPr>
        <a:xfrm>
          <a:off x="3269853" y="0"/>
          <a:ext cx="1972131" cy="22910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  <a:effectLst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Predict the distance in feet between them and obstacles to help them avoid colliding with it.  </a:t>
          </a: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269853" y="0"/>
        <a:ext cx="1972131" cy="2291024"/>
      </dsp:txXfrm>
    </dsp:sp>
    <dsp:sp modelId="{A659C9C5-6E99-4860-8434-2E56CF0194BB}">
      <dsp:nvSpPr>
        <dsp:cNvPr id="0" name=""/>
        <dsp:cNvSpPr/>
      </dsp:nvSpPr>
      <dsp:spPr>
        <a:xfrm>
          <a:off x="5480837" y="0"/>
          <a:ext cx="2647156" cy="229102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 rot="16200000">
        <a:off x="4806233" y="674604"/>
        <a:ext cx="1878639" cy="529431"/>
      </dsp:txXfrm>
    </dsp:sp>
    <dsp:sp modelId="{2A961C0B-0DEE-4B8C-883B-07F837FFE766}">
      <dsp:nvSpPr>
        <dsp:cNvPr id="0" name=""/>
        <dsp:cNvSpPr/>
      </dsp:nvSpPr>
      <dsp:spPr>
        <a:xfrm rot="5400000">
          <a:off x="5325288" y="1763514"/>
          <a:ext cx="336351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B39CB-9A01-4CE1-9A41-ACB32E08297C}">
      <dsp:nvSpPr>
        <dsp:cNvPr id="0" name=""/>
        <dsp:cNvSpPr/>
      </dsp:nvSpPr>
      <dsp:spPr>
        <a:xfrm>
          <a:off x="6010268" y="0"/>
          <a:ext cx="1972131" cy="22910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Guide them to their destination by calculating a safe path in feet with directions.</a:t>
          </a:r>
        </a:p>
      </dsp:txBody>
      <dsp:txXfrm>
        <a:off x="6010268" y="0"/>
        <a:ext cx="1972131" cy="22910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F503B-BAF4-4B0F-AC31-7440B9E86265}">
      <dsp:nvSpPr>
        <dsp:cNvPr id="0" name=""/>
        <dsp:cNvSpPr/>
      </dsp:nvSpPr>
      <dsp:spPr>
        <a:xfrm>
          <a:off x="0" y="350586"/>
          <a:ext cx="4419600" cy="1113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Trained on COCO Dataset using YOLO V4</a:t>
          </a:r>
        </a:p>
      </dsp:txBody>
      <dsp:txXfrm>
        <a:off x="54373" y="404959"/>
        <a:ext cx="4310854" cy="1005094"/>
      </dsp:txXfrm>
    </dsp:sp>
    <dsp:sp modelId="{1848E13F-1879-4723-A644-695365165554}">
      <dsp:nvSpPr>
        <dsp:cNvPr id="0" name=""/>
        <dsp:cNvSpPr/>
      </dsp:nvSpPr>
      <dsp:spPr>
        <a:xfrm>
          <a:off x="0" y="1545067"/>
          <a:ext cx="4419600" cy="1113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Can classify 91 Objects With an accuracy of 95%</a:t>
          </a:r>
        </a:p>
      </dsp:txBody>
      <dsp:txXfrm>
        <a:off x="54373" y="1599440"/>
        <a:ext cx="4310854" cy="10050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ACAAD-FDEA-4A63-ACC1-85F3AF7092F1}">
      <dsp:nvSpPr>
        <dsp:cNvPr id="0" name=""/>
        <dsp:cNvSpPr/>
      </dsp:nvSpPr>
      <dsp:spPr>
        <a:xfrm>
          <a:off x="0" y="0"/>
          <a:ext cx="68311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471C6-8F29-416A-BE1D-4F954709A419}">
      <dsp:nvSpPr>
        <dsp:cNvPr id="0" name=""/>
        <dsp:cNvSpPr/>
      </dsp:nvSpPr>
      <dsp:spPr>
        <a:xfrm>
          <a:off x="0" y="0"/>
          <a:ext cx="1366223" cy="6059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Steps:</a:t>
          </a:r>
          <a:endParaRPr lang="en-US" sz="2900" kern="1200"/>
        </a:p>
      </dsp:txBody>
      <dsp:txXfrm>
        <a:off x="0" y="0"/>
        <a:ext cx="1366223" cy="6059900"/>
      </dsp:txXfrm>
    </dsp:sp>
    <dsp:sp modelId="{FEC49DF5-8037-4C9C-AE4E-0B712F505A55}">
      <dsp:nvSpPr>
        <dsp:cNvPr id="0" name=""/>
        <dsp:cNvSpPr/>
      </dsp:nvSpPr>
      <dsp:spPr>
        <a:xfrm>
          <a:off x="1468690" y="47712"/>
          <a:ext cx="5362427" cy="954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Extracting features by “Filters”.</a:t>
          </a:r>
        </a:p>
      </dsp:txBody>
      <dsp:txXfrm>
        <a:off x="1468690" y="47712"/>
        <a:ext cx="5362427" cy="954256"/>
      </dsp:txXfrm>
    </dsp:sp>
    <dsp:sp modelId="{2FB0C018-FFF0-493B-B85F-0235AD1A99F8}">
      <dsp:nvSpPr>
        <dsp:cNvPr id="0" name=""/>
        <dsp:cNvSpPr/>
      </dsp:nvSpPr>
      <dsp:spPr>
        <a:xfrm>
          <a:off x="1366223" y="1001969"/>
          <a:ext cx="54648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A0100-6C24-4997-9756-83CEE79F933D}">
      <dsp:nvSpPr>
        <dsp:cNvPr id="0" name=""/>
        <dsp:cNvSpPr/>
      </dsp:nvSpPr>
      <dsp:spPr>
        <a:xfrm>
          <a:off x="1468690" y="1049682"/>
          <a:ext cx="5362427" cy="954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filters find the best features using the backpropagation algorithm.</a:t>
          </a:r>
        </a:p>
      </dsp:txBody>
      <dsp:txXfrm>
        <a:off x="1468690" y="1049682"/>
        <a:ext cx="5362427" cy="954256"/>
      </dsp:txXfrm>
    </dsp:sp>
    <dsp:sp modelId="{F65EF48C-53C2-4E43-9D84-A3DB905D0C0C}">
      <dsp:nvSpPr>
        <dsp:cNvPr id="0" name=""/>
        <dsp:cNvSpPr/>
      </dsp:nvSpPr>
      <dsp:spPr>
        <a:xfrm>
          <a:off x="1366223" y="2003939"/>
          <a:ext cx="54648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77D46-391B-49FB-8D00-C4B94510DC4E}">
      <dsp:nvSpPr>
        <dsp:cNvPr id="0" name=""/>
        <dsp:cNvSpPr/>
      </dsp:nvSpPr>
      <dsp:spPr>
        <a:xfrm>
          <a:off x="1468690" y="2051652"/>
          <a:ext cx="5362427" cy="954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Connecting it to an output layer.</a:t>
          </a:r>
        </a:p>
      </dsp:txBody>
      <dsp:txXfrm>
        <a:off x="1468690" y="2051652"/>
        <a:ext cx="5362427" cy="954256"/>
      </dsp:txXfrm>
    </dsp:sp>
    <dsp:sp modelId="{D681626D-EAE8-4A65-ADC8-C59832A9833E}">
      <dsp:nvSpPr>
        <dsp:cNvPr id="0" name=""/>
        <dsp:cNvSpPr/>
      </dsp:nvSpPr>
      <dsp:spPr>
        <a:xfrm>
          <a:off x="1366223" y="3005909"/>
          <a:ext cx="54648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6FB2C-3087-4EF8-8EA4-2001A7481AF2}">
      <dsp:nvSpPr>
        <dsp:cNvPr id="0" name=""/>
        <dsp:cNvSpPr/>
      </dsp:nvSpPr>
      <dsp:spPr>
        <a:xfrm>
          <a:off x="1468690" y="3053621"/>
          <a:ext cx="5362427" cy="954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 used mini-batch gradient descent with a batch of 16 samples,</a:t>
          </a:r>
        </a:p>
      </dsp:txBody>
      <dsp:txXfrm>
        <a:off x="1468690" y="3053621"/>
        <a:ext cx="5362427" cy="954256"/>
      </dsp:txXfrm>
    </dsp:sp>
    <dsp:sp modelId="{92E11E6A-3933-4696-A1BB-73AD87F59653}">
      <dsp:nvSpPr>
        <dsp:cNvPr id="0" name=""/>
        <dsp:cNvSpPr/>
      </dsp:nvSpPr>
      <dsp:spPr>
        <a:xfrm>
          <a:off x="1366223" y="4007878"/>
          <a:ext cx="54648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05E11-E5FC-4C56-962C-38D74E943E9B}">
      <dsp:nvSpPr>
        <dsp:cNvPr id="0" name=""/>
        <dsp:cNvSpPr/>
      </dsp:nvSpPr>
      <dsp:spPr>
        <a:xfrm>
          <a:off x="1468690" y="4055591"/>
          <a:ext cx="5362427" cy="954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Resized the images to be 416x416</a:t>
          </a:r>
        </a:p>
      </dsp:txBody>
      <dsp:txXfrm>
        <a:off x="1468690" y="4055591"/>
        <a:ext cx="5362427" cy="954256"/>
      </dsp:txXfrm>
    </dsp:sp>
    <dsp:sp modelId="{FD086A3C-14A1-4983-A4EE-071AAD9309DC}">
      <dsp:nvSpPr>
        <dsp:cNvPr id="0" name=""/>
        <dsp:cNvSpPr/>
      </dsp:nvSpPr>
      <dsp:spPr>
        <a:xfrm>
          <a:off x="1366223" y="5009848"/>
          <a:ext cx="54648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5B675-78E6-49E1-BF76-5D1C7ED54890}">
      <dsp:nvSpPr>
        <dsp:cNvPr id="0" name=""/>
        <dsp:cNvSpPr/>
      </dsp:nvSpPr>
      <dsp:spPr>
        <a:xfrm>
          <a:off x="1468690" y="5057561"/>
          <a:ext cx="5362427" cy="954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Started the training process for 40 epochs</a:t>
          </a:r>
        </a:p>
      </dsp:txBody>
      <dsp:txXfrm>
        <a:off x="1468690" y="5057561"/>
        <a:ext cx="5362427" cy="954256"/>
      </dsp:txXfrm>
    </dsp:sp>
    <dsp:sp modelId="{8E2BD972-0BEB-490A-B435-F22ACEC6C2DE}">
      <dsp:nvSpPr>
        <dsp:cNvPr id="0" name=""/>
        <dsp:cNvSpPr/>
      </dsp:nvSpPr>
      <dsp:spPr>
        <a:xfrm>
          <a:off x="1366223" y="6011818"/>
          <a:ext cx="54648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440E3-946A-4BF3-8373-75BD38AB747E}">
      <dsp:nvSpPr>
        <dsp:cNvPr id="0" name=""/>
        <dsp:cNvSpPr/>
      </dsp:nvSpPr>
      <dsp:spPr>
        <a:xfrm>
          <a:off x="6095" y="710948"/>
          <a:ext cx="2249115" cy="6747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730" tIns="177730" rIns="177730" bIns="1777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95" y="710948"/>
        <a:ext cx="2249115" cy="674734"/>
      </dsp:txXfrm>
    </dsp:sp>
    <dsp:sp modelId="{AABF5E23-57FF-4BA0-A6B3-92D6957435BE}">
      <dsp:nvSpPr>
        <dsp:cNvPr id="0" name=""/>
        <dsp:cNvSpPr/>
      </dsp:nvSpPr>
      <dsp:spPr>
        <a:xfrm>
          <a:off x="6095" y="1385683"/>
          <a:ext cx="2249115" cy="145811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163" tIns="222163" rIns="222163" bIns="22216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Google  API will be used to:</a:t>
          </a:r>
        </a:p>
      </dsp:txBody>
      <dsp:txXfrm>
        <a:off x="6095" y="1385683"/>
        <a:ext cx="2249115" cy="1458111"/>
      </dsp:txXfrm>
    </dsp:sp>
    <dsp:sp modelId="{9BAF7531-AF08-401D-ADFA-D6478F92927B}">
      <dsp:nvSpPr>
        <dsp:cNvPr id="0" name=""/>
        <dsp:cNvSpPr/>
      </dsp:nvSpPr>
      <dsp:spPr>
        <a:xfrm>
          <a:off x="2363105" y="710948"/>
          <a:ext cx="2249115" cy="674734"/>
        </a:xfrm>
        <a:prstGeom prst="rect">
          <a:avLst/>
        </a:prstGeom>
        <a:solidFill>
          <a:schemeClr val="accent2">
            <a:hueOff val="-1649105"/>
            <a:satOff val="-1252"/>
            <a:lumOff val="-1275"/>
            <a:alphaOff val="0"/>
          </a:schemeClr>
        </a:solidFill>
        <a:ln w="12700" cap="flat" cmpd="sng" algn="ctr">
          <a:solidFill>
            <a:schemeClr val="accent2">
              <a:hueOff val="-1649105"/>
              <a:satOff val="-1252"/>
              <a:lumOff val="-1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730" tIns="177730" rIns="177730" bIns="1777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Convert</a:t>
          </a:r>
        </a:p>
      </dsp:txBody>
      <dsp:txXfrm>
        <a:off x="2363105" y="710948"/>
        <a:ext cx="2249115" cy="674734"/>
      </dsp:txXfrm>
    </dsp:sp>
    <dsp:sp modelId="{FBD1ABB2-B60A-415B-AF7B-B7E3529B3802}">
      <dsp:nvSpPr>
        <dsp:cNvPr id="0" name=""/>
        <dsp:cNvSpPr/>
      </dsp:nvSpPr>
      <dsp:spPr>
        <a:xfrm>
          <a:off x="2363105" y="1385683"/>
          <a:ext cx="2249115" cy="1458111"/>
        </a:xfrm>
        <a:prstGeom prst="rect">
          <a:avLst/>
        </a:prstGeom>
        <a:solidFill>
          <a:schemeClr val="accent2">
            <a:tint val="40000"/>
            <a:alpha val="90000"/>
            <a:hueOff val="-1554158"/>
            <a:satOff val="-1291"/>
            <a:lumOff val="-35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554158"/>
              <a:satOff val="-1291"/>
              <a:lumOff val="-3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163" tIns="222163" rIns="222163" bIns="22216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text to speech to give instructions to the user. </a:t>
          </a:r>
        </a:p>
      </dsp:txBody>
      <dsp:txXfrm>
        <a:off x="2363105" y="1385683"/>
        <a:ext cx="2249115" cy="1458111"/>
      </dsp:txXfrm>
    </dsp:sp>
    <dsp:sp modelId="{7720239B-D973-4B93-AD04-7C6318779654}">
      <dsp:nvSpPr>
        <dsp:cNvPr id="0" name=""/>
        <dsp:cNvSpPr/>
      </dsp:nvSpPr>
      <dsp:spPr>
        <a:xfrm>
          <a:off x="4720115" y="710948"/>
          <a:ext cx="2249115" cy="674734"/>
        </a:xfrm>
        <a:prstGeom prst="rect">
          <a:avLst/>
        </a:prstGeom>
        <a:solidFill>
          <a:schemeClr val="accent2">
            <a:hueOff val="-3298210"/>
            <a:satOff val="-2503"/>
            <a:lumOff val="-2549"/>
            <a:alphaOff val="0"/>
          </a:schemeClr>
        </a:solidFill>
        <a:ln w="12700" cap="flat" cmpd="sng" algn="ctr">
          <a:solidFill>
            <a:schemeClr val="accent2">
              <a:hueOff val="-3298210"/>
              <a:satOff val="-2503"/>
              <a:lumOff val="-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730" tIns="177730" rIns="177730" bIns="1777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Convert</a:t>
          </a:r>
        </a:p>
      </dsp:txBody>
      <dsp:txXfrm>
        <a:off x="4720115" y="710948"/>
        <a:ext cx="2249115" cy="674734"/>
      </dsp:txXfrm>
    </dsp:sp>
    <dsp:sp modelId="{9DA9FFD9-5EA5-41CB-937A-B0922012F54E}">
      <dsp:nvSpPr>
        <dsp:cNvPr id="0" name=""/>
        <dsp:cNvSpPr/>
      </dsp:nvSpPr>
      <dsp:spPr>
        <a:xfrm>
          <a:off x="4720115" y="1385683"/>
          <a:ext cx="2249115" cy="1458111"/>
        </a:xfrm>
        <a:prstGeom prst="rect">
          <a:avLst/>
        </a:prstGeom>
        <a:solidFill>
          <a:schemeClr val="accent2">
            <a:tint val="40000"/>
            <a:alpha val="90000"/>
            <a:hueOff val="-3108316"/>
            <a:satOff val="-2581"/>
            <a:lumOff val="-70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108316"/>
              <a:satOff val="-2581"/>
              <a:lumOff val="-7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163" tIns="222163" rIns="222163" bIns="22216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speech to text to accept user commands.</a:t>
          </a:r>
        </a:p>
      </dsp:txBody>
      <dsp:txXfrm>
        <a:off x="4720115" y="1385683"/>
        <a:ext cx="2249115" cy="1458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55C2D-77C6-4C80-A48F-C4BEF251B7F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108E6-EC5A-44FF-B9B9-85D6A9B2C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03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0D1C-4A78-49C2-9552-FF65EA348B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4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0D1C-4A78-49C2-9552-FF65EA348B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1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52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5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4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5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5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7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87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7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7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2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1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7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0534/ijatcse/2020/27912020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4" name="Right Triangle 19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lowchart: Document 19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4293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1D2C66-1EAB-4346-9B86-29CA9F522A85}"/>
              </a:ext>
            </a:extLst>
          </p:cNvPr>
          <p:cNvSpPr txBox="1"/>
          <p:nvPr/>
        </p:nvSpPr>
        <p:spPr>
          <a:xfrm>
            <a:off x="5791200" y="732348"/>
            <a:ext cx="5410199" cy="224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Eye Guide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AA173E76-89D7-4229-AFB7-0F41636E1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2" y="1661956"/>
            <a:ext cx="5009616" cy="364212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08ECECF-C490-46EE-B332-6C41E4379D7A}"/>
              </a:ext>
            </a:extLst>
          </p:cNvPr>
          <p:cNvSpPr txBox="1"/>
          <p:nvPr/>
        </p:nvSpPr>
        <p:spPr>
          <a:xfrm>
            <a:off x="5791200" y="3264832"/>
            <a:ext cx="5410199" cy="298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3200" b="1" u="sng" dirty="0">
                <a:solidFill>
                  <a:schemeClr val="tx2"/>
                </a:solidFill>
              </a:rPr>
              <a:t>Supervised by: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3200" b="1" dirty="0">
                <a:solidFill>
                  <a:schemeClr val="tx2"/>
                </a:solidFill>
              </a:rPr>
              <a:t>Dr: </a:t>
            </a:r>
            <a:r>
              <a:rPr lang="en-US" sz="3200" b="1" dirty="0" err="1">
                <a:solidFill>
                  <a:schemeClr val="tx2"/>
                </a:solidFill>
              </a:rPr>
              <a:t>Salsabil</a:t>
            </a:r>
            <a:r>
              <a:rPr lang="en-US" sz="3200" b="1" dirty="0">
                <a:solidFill>
                  <a:schemeClr val="tx2"/>
                </a:solidFill>
              </a:rPr>
              <a:t> Amin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3200" b="1" dirty="0">
                <a:solidFill>
                  <a:schemeClr val="tx2"/>
                </a:solidFill>
              </a:rPr>
              <a:t>TA: Mona Sadik</a:t>
            </a:r>
          </a:p>
        </p:txBody>
      </p:sp>
    </p:spTree>
    <p:extLst>
      <p:ext uri="{BB962C8B-B14F-4D97-AF65-F5344CB8AC3E}">
        <p14:creationId xmlns:p14="http://schemas.microsoft.com/office/powerpoint/2010/main" val="31266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619E4788-CFC9-48A7-BDDB-660CFABA5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14ED0B8-5CE6-4AC7-8B17-EA4822271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29A6D1E-B2C5-4EA5-AE1C-38B013F2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9931AB8-CF9B-4AD8-AC1D-4C2601AAC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C2CCADA-1B82-43E3-833B-4060BE7F5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7F08988-F992-4294-949D-DDCE169A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85FC3C8-5C9D-43F8-9E30-080325769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6C109A7-0606-445C-9BD7-D34D2D56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22D562A-981A-4601-A486-56FF6166F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3ED2D30-01A5-481E-BC98-230A36B1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99B6A44-3E5B-4A1B-9F08-91A9AC7D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CEAA436-3B60-4F4D-969C-F9E59166B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012AB3E-0EB0-401C-AEB9-1B11EBFA2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12C0EF1-16A8-43D3-BB08-6324EA2B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10C8DD8-4E78-4609-8B03-3B0370779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F743F9-1D19-4FF2-8251-F57CA383B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DB321D0-DFB6-4B6E-906B-988177945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06D4111-68A3-4087-9A9D-1929BD935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0306072-4363-499C-81A5-02B06A7F0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1D919DE-BA6B-4AFE-8C93-FE0D8613B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DAF5B730-8B89-4959-803E-A637FEE3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9AD62196-A255-462C-806B-4343D253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5DB4585-EC2B-48C9-88AD-993DF150E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98895D7-763A-4933-9336-204257916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6E65AD35-513F-4B81-B4DC-634963191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8CC64BBD-6AF9-4976-B460-FFA23615C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F7C37CF-13E0-4F8F-9C0C-36F8307D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25D31D96-DD3E-4B9F-8596-594BFBE8D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693F56F-BB6A-475E-9C1D-15F77F3B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552F12-F557-4C88-869D-73EA86978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11692E3-49EE-410A-92E3-C182E8B30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0A4744D7-5764-4D74-8DF2-28385F080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14" y="3733815"/>
            <a:ext cx="12208613" cy="3124184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FBD95-AD22-4040-9449-28AB3E290908}"/>
              </a:ext>
            </a:extLst>
          </p:cNvPr>
          <p:cNvSpPr txBox="1"/>
          <p:nvPr/>
        </p:nvSpPr>
        <p:spPr>
          <a:xfrm>
            <a:off x="1524000" y="3902383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n w="13462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System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99540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ight Triangle 119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Document 121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517C4A-3F89-4070-A955-8F16E2F7C915}"/>
              </a:ext>
            </a:extLst>
          </p:cNvPr>
          <p:cNvSpPr txBox="1"/>
          <p:nvPr/>
        </p:nvSpPr>
        <p:spPr>
          <a:xfrm>
            <a:off x="311692" y="132195"/>
            <a:ext cx="4718287" cy="16666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System Architecture </a:t>
            </a: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7F92AE2-8CD9-400A-30FB-7D40A2C92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47" y="1822263"/>
            <a:ext cx="7972677" cy="47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0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 37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41" name="Rectangle 440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Spheres in balance">
            <a:extLst>
              <a:ext uri="{FF2B5EF4-FFF2-40B4-BE49-F238E27FC236}">
                <a16:creationId xmlns:a16="http://schemas.microsoft.com/office/drawing/2014/main" id="{6FC11925-8B0B-2A4E-7AB7-FEFA3C15A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84" b="4990"/>
          <a:stretch/>
        </p:blipFill>
        <p:spPr>
          <a:xfrm>
            <a:off x="20" y="9437"/>
            <a:ext cx="12191980" cy="6857989"/>
          </a:xfrm>
          <a:prstGeom prst="rect">
            <a:avLst/>
          </a:prstGeom>
        </p:spPr>
      </p:pic>
      <p:grpSp>
        <p:nvGrpSpPr>
          <p:cNvPr id="443" name="Group 442">
            <a:extLst>
              <a:ext uri="{FF2B5EF4-FFF2-40B4-BE49-F238E27FC236}">
                <a16:creationId xmlns:a16="http://schemas.microsoft.com/office/drawing/2014/main" id="{E14ED0B8-5CE6-4AC7-8B17-EA4822271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F29A6D1E-B2C5-4EA5-AE1C-38B013F2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69931AB8-CF9B-4AD8-AC1D-4C2601AAC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C2CCADA-1B82-43E3-833B-4060BE7F5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7F08988-F992-4294-949D-DDCE169A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E85FC3C8-5C9D-43F8-9E30-080325769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36C109A7-0606-445C-9BD7-D34D2D56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222D562A-981A-4601-A486-56FF6166F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A3ED2D30-01A5-481E-BC98-230A36B1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699B6A44-3E5B-4A1B-9F08-91A9AC7D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2CEAA436-3B60-4F4D-969C-F9E59166B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C012AB3E-0EB0-401C-AEB9-1B11EBFA2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612C0EF1-16A8-43D3-BB08-6324EA2B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110C8DD8-4E78-4609-8B03-3B0370779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1BF743F9-1D19-4FF2-8251-F57CA383B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BDB321D0-DFB6-4B6E-906B-988177945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506D4111-68A3-4087-9A9D-1929BD935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70306072-4363-499C-81A5-02B06A7F0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71D919DE-BA6B-4AFE-8C93-FE0D8613B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DAF5B730-8B89-4959-803E-A637FEE3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9AD62196-A255-462C-806B-4343D253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35DB4585-EC2B-48C9-88AD-993DF150E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498895D7-763A-4933-9336-204257916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6E65AD35-513F-4B81-B4DC-634963191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8CC64BBD-6AF9-4976-B460-FFA23615C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5F7C37CF-13E0-4F8F-9C0C-36F8307D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25D31D96-DD3E-4B9F-8596-594BFBE8D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693F56F-BB6A-475E-9C1D-15F77F3B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65552F12-F557-4C88-869D-73EA86978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11692E3-49EE-410A-92E3-C182E8B30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Freeform: Shape 473">
            <a:extLst>
              <a:ext uri="{FF2B5EF4-FFF2-40B4-BE49-F238E27FC236}">
                <a16:creationId xmlns:a16="http://schemas.microsoft.com/office/drawing/2014/main" id="{0A4744D7-5764-4D74-8DF2-28385F080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14" y="3733815"/>
            <a:ext cx="12208613" cy="3124184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8B996-2169-F620-44F6-60C008A1D0E9}"/>
              </a:ext>
            </a:extLst>
          </p:cNvPr>
          <p:cNvSpPr txBox="1"/>
          <p:nvPr/>
        </p:nvSpPr>
        <p:spPr>
          <a:xfrm>
            <a:off x="1524000" y="3902383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Description </a:t>
            </a:r>
          </a:p>
        </p:txBody>
      </p:sp>
    </p:spTree>
    <p:extLst>
      <p:ext uri="{BB962C8B-B14F-4D97-AF65-F5344CB8AC3E}">
        <p14:creationId xmlns:p14="http://schemas.microsoft.com/office/powerpoint/2010/main" val="21107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44C8C-71A2-4AF7-A631-B91C9B13105E}"/>
              </a:ext>
            </a:extLst>
          </p:cNvPr>
          <p:cNvSpPr txBox="1"/>
          <p:nvPr/>
        </p:nvSpPr>
        <p:spPr>
          <a:xfrm>
            <a:off x="457201" y="732348"/>
            <a:ext cx="4419600" cy="224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Object Detection &amp; Recognition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DB283-D32B-431B-B7EC-EE74743A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364" y="900623"/>
            <a:ext cx="6641104" cy="5329486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49517329-400C-64B2-BA38-9C682A3B7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1931719"/>
              </p:ext>
            </p:extLst>
          </p:nvPr>
        </p:nvGraphicFramePr>
        <p:xfrm>
          <a:off x="457201" y="3264832"/>
          <a:ext cx="4419600" cy="3009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315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DF5C93-D928-E610-7CD0-DDE768CC2604}"/>
              </a:ext>
            </a:extLst>
          </p:cNvPr>
          <p:cNvSpPr txBox="1"/>
          <p:nvPr/>
        </p:nvSpPr>
        <p:spPr>
          <a:xfrm>
            <a:off x="1374843" y="272374"/>
            <a:ext cx="9416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How YOLO works?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50A24-4A7A-37A2-31C5-22D932526EA2}"/>
              </a:ext>
            </a:extLst>
          </p:cNvPr>
          <p:cNvSpPr txBox="1"/>
          <p:nvPr/>
        </p:nvSpPr>
        <p:spPr>
          <a:xfrm>
            <a:off x="301658" y="1630837"/>
            <a:ext cx="80787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Divide the image into the S*S grid.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2. Each grid cell predicts B boxes(Each grid cell predicts B boxes(</a:t>
            </a:r>
            <a:r>
              <a:rPr lang="en-US" sz="2400" b="1" dirty="0" err="1">
                <a:solidFill>
                  <a:schemeClr val="bg1"/>
                </a:solidFill>
              </a:rPr>
              <a:t>x,y,w,h</a:t>
            </a:r>
            <a:r>
              <a:rPr lang="en-US" sz="2400" b="1" dirty="0">
                <a:solidFill>
                  <a:schemeClr val="bg1"/>
                </a:solidFill>
              </a:rPr>
              <a:t>) and confidence of each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	box P(Object).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35009D-719B-DA89-A8F5-5B9D91E02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754" y="656447"/>
            <a:ext cx="2330083" cy="2314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847AEE-3ED4-FE55-FA67-D57D3B87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20" y="4677825"/>
            <a:ext cx="1809750" cy="981075"/>
          </a:xfrm>
          <a:prstGeom prst="rect">
            <a:avLst/>
          </a:prstGeom>
        </p:spPr>
      </p:pic>
      <p:pic>
        <p:nvPicPr>
          <p:cNvPr id="10" name="Picture 9" descr="A close up of a cage&#10;&#10;Description automatically generated">
            <a:extLst>
              <a:ext uri="{FF2B5EF4-FFF2-40B4-BE49-F238E27FC236}">
                <a16:creationId xmlns:a16="http://schemas.microsoft.com/office/drawing/2014/main" id="{91C27382-8E95-FF91-7035-B9B384188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754" y="3287597"/>
            <a:ext cx="2330083" cy="2357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B04D0-FAF2-BF8D-4D01-93EBE683342D}"/>
              </a:ext>
            </a:extLst>
          </p:cNvPr>
          <p:cNvSpPr txBox="1"/>
          <p:nvPr/>
        </p:nvSpPr>
        <p:spPr>
          <a:xfrm>
            <a:off x="301658" y="4866736"/>
            <a:ext cx="44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Bounding box parameters:</a:t>
            </a:r>
          </a:p>
        </p:txBody>
      </p:sp>
    </p:spTree>
    <p:extLst>
      <p:ext uri="{BB962C8B-B14F-4D97-AF65-F5344CB8AC3E}">
        <p14:creationId xmlns:p14="http://schemas.microsoft.com/office/powerpoint/2010/main" val="79525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3F9A49-2086-F27D-6C78-9A0103FEEA5E}"/>
              </a:ext>
            </a:extLst>
          </p:cNvPr>
          <p:cNvSpPr txBox="1"/>
          <p:nvPr/>
        </p:nvSpPr>
        <p:spPr>
          <a:xfrm>
            <a:off x="1387813" y="92247"/>
            <a:ext cx="9416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How YOLO works?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65051-7CAE-608F-8001-4478F436F994}"/>
              </a:ext>
            </a:extLst>
          </p:cNvPr>
          <p:cNvSpPr txBox="1"/>
          <p:nvPr/>
        </p:nvSpPr>
        <p:spPr>
          <a:xfrm>
            <a:off x="475352" y="1064526"/>
            <a:ext cx="6820993" cy="155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</a:rPr>
              <a:t>3. Each grid cell also predicts C conditional class probabilities (conditioned on the grid cell containing an object) (Class Scores). 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</a:rPr>
              <a:t>As: </a:t>
            </a:r>
            <a:r>
              <a:rPr lang="en-US" sz="2400" b="1" dirty="0" err="1">
                <a:solidFill>
                  <a:schemeClr val="bg1"/>
                </a:solidFill>
              </a:rPr>
              <a:t>Pr</a:t>
            </a:r>
            <a:r>
              <a:rPr lang="en-US" sz="2400" b="1" dirty="0">
                <a:solidFill>
                  <a:schemeClr val="bg1"/>
                </a:solidFill>
              </a:rPr>
              <a:t>(</a:t>
            </a:r>
            <a:r>
              <a:rPr lang="en-US" sz="2400" b="1" dirty="0" err="1">
                <a:solidFill>
                  <a:schemeClr val="bg1"/>
                </a:solidFill>
              </a:rPr>
              <a:t>Classi|Object</a:t>
            </a:r>
            <a:r>
              <a:rPr lang="en-US" sz="24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97A2-EE76-0A1D-F55C-04D4950C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924" y="800133"/>
            <a:ext cx="2839602" cy="1770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7C4855-288E-A929-AB50-79680A5504B3}"/>
              </a:ext>
            </a:extLst>
          </p:cNvPr>
          <p:cNvSpPr txBox="1"/>
          <p:nvPr/>
        </p:nvSpPr>
        <p:spPr>
          <a:xfrm>
            <a:off x="473953" y="3326920"/>
            <a:ext cx="6118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4.Then combine the box and class predictions:</a:t>
            </a:r>
          </a:p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Pr</a:t>
            </a:r>
            <a:r>
              <a:rPr lang="en-US" sz="2400" b="1" dirty="0">
                <a:solidFill>
                  <a:schemeClr val="bg1"/>
                </a:solidFill>
              </a:rPr>
              <a:t>(</a:t>
            </a:r>
            <a:r>
              <a:rPr lang="en-US" sz="2400" b="1" dirty="0" err="1">
                <a:solidFill>
                  <a:schemeClr val="bg1"/>
                </a:solidFill>
              </a:rPr>
              <a:t>Classi|Object</a:t>
            </a:r>
            <a:r>
              <a:rPr lang="en-US" sz="2400" b="1" dirty="0">
                <a:solidFill>
                  <a:schemeClr val="bg1"/>
                </a:solidFill>
              </a:rPr>
              <a:t>)*P(Object) = P (Class)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8F173-3D0F-1E19-FA11-FF585E823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26" t="42104" r="24737" b="22574"/>
          <a:stretch/>
        </p:blipFill>
        <p:spPr>
          <a:xfrm>
            <a:off x="9267140" y="2707163"/>
            <a:ext cx="2159170" cy="2173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AD0750-E18E-85E0-58D3-1A2510C65677}"/>
              </a:ext>
            </a:extLst>
          </p:cNvPr>
          <p:cNvSpPr txBox="1"/>
          <p:nvPr/>
        </p:nvSpPr>
        <p:spPr>
          <a:xfrm>
            <a:off x="473953" y="5016823"/>
            <a:ext cx="6117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Finally, do </a:t>
            </a:r>
          </a:p>
          <a:p>
            <a:pPr indent="-342900"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</a:rPr>
              <a:t>threshold detections and</a:t>
            </a:r>
          </a:p>
          <a:p>
            <a:pPr indent="-342900"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</a:rPr>
              <a:t>Non-Maximum Suppression (NMS)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3DA2F8-243D-79C8-2E8A-EB72ECA54A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42" t="40646" r="22500" b="24424"/>
          <a:stretch/>
        </p:blipFill>
        <p:spPr>
          <a:xfrm>
            <a:off x="9410904" y="5016823"/>
            <a:ext cx="1871641" cy="17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95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4D1F1A-EBA4-F6AC-4406-DDEA534DC066}"/>
              </a:ext>
            </a:extLst>
          </p:cNvPr>
          <p:cNvSpPr txBox="1"/>
          <p:nvPr/>
        </p:nvSpPr>
        <p:spPr>
          <a:xfrm>
            <a:off x="1387813" y="92247"/>
            <a:ext cx="9416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chemeClr val="bg1"/>
                </a:solidFill>
                <a:effectLst/>
                <a:latin typeface="sohne"/>
              </a:rPr>
              <a:t>Non-maximum Suppression (NMS)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E3DFF-69E2-DADD-09DD-4D9793BA8A5C}"/>
              </a:ext>
            </a:extLst>
          </p:cNvPr>
          <p:cNvSpPr txBox="1"/>
          <p:nvPr/>
        </p:nvSpPr>
        <p:spPr>
          <a:xfrm>
            <a:off x="480767" y="933254"/>
            <a:ext cx="103234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Compare “</a:t>
            </a:r>
            <a:r>
              <a:rPr lang="en-US" sz="2000" b="1" dirty="0" err="1"/>
              <a:t>bbox_max</a:t>
            </a:r>
            <a:r>
              <a:rPr lang="en-US" sz="2000" b="1" dirty="0"/>
              <a:t>” with others less score (non-zero!) </a:t>
            </a:r>
            <a:r>
              <a:rPr lang="en-US" sz="2000" b="1" dirty="0" err="1"/>
              <a:t>bboxes</a:t>
            </a:r>
            <a:r>
              <a:rPr lang="en-US" sz="2000" b="1" dirty="0"/>
              <a:t>. Let’s denote it “</a:t>
            </a:r>
            <a:r>
              <a:rPr lang="en-US" sz="2000" b="1" dirty="0" err="1"/>
              <a:t>bbox_cur</a:t>
            </a:r>
            <a:r>
              <a:rPr lang="en-US" sz="2000" b="1" dirty="0"/>
              <a:t>”.</a:t>
            </a:r>
          </a:p>
          <a:p>
            <a:endParaRPr lang="en-US" sz="2000" b="1" dirty="0"/>
          </a:p>
          <a:p>
            <a:r>
              <a:rPr lang="en-US" sz="2000" b="1" dirty="0"/>
              <a:t>If </a:t>
            </a:r>
            <a:r>
              <a:rPr lang="en-US" sz="2000" b="1" dirty="0" err="1"/>
              <a:t>IoU</a:t>
            </a:r>
            <a:r>
              <a:rPr lang="en-US" sz="2000" b="1" dirty="0"/>
              <a:t> (</a:t>
            </a:r>
            <a:r>
              <a:rPr lang="en-US" sz="2000" b="1" dirty="0" err="1"/>
              <a:t>bbox_max</a:t>
            </a:r>
            <a:r>
              <a:rPr lang="en-US" sz="2000" b="1" dirty="0"/>
              <a:t>, </a:t>
            </a:r>
            <a:r>
              <a:rPr lang="en-US" sz="2000" b="1" dirty="0" err="1"/>
              <a:t>bbox_cur</a:t>
            </a:r>
            <a:r>
              <a:rPr lang="en-US" sz="2000" b="1" dirty="0"/>
              <a:t>)&gt; 0.5 then set 0 score to </a:t>
            </a:r>
            <a:r>
              <a:rPr lang="en-US" sz="2000" b="1" dirty="0" err="1"/>
              <a:t>bbox_cur</a:t>
            </a:r>
            <a:r>
              <a:rPr lang="en-US" sz="2000" b="1" dirty="0"/>
              <a:t>. </a:t>
            </a:r>
          </a:p>
          <a:p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502BC-BB5B-6563-CFFB-E053AB2AC747}"/>
              </a:ext>
            </a:extLst>
          </p:cNvPr>
          <p:cNvSpPr txBox="1"/>
          <p:nvPr/>
        </p:nvSpPr>
        <p:spPr>
          <a:xfrm>
            <a:off x="480767" y="2640050"/>
            <a:ext cx="6117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Intersection over Union (</a:t>
            </a:r>
            <a:r>
              <a:rPr lang="en-US" sz="2400" b="1" dirty="0" err="1"/>
              <a:t>IoU</a:t>
            </a:r>
            <a:r>
              <a:rPr lang="en-US" sz="2400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5ED13-A694-25BF-63FD-BCC10ED9D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150" y="3235480"/>
            <a:ext cx="4295775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3A434D-3059-6EB2-15D1-E56F10677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55" y="4714949"/>
            <a:ext cx="4457700" cy="1949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FE273-7398-DA80-AB1A-C0C2EB417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14" y="3238492"/>
            <a:ext cx="3995381" cy="10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8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FDCF0-EB01-4EAA-84C3-0421B513A2DD}"/>
              </a:ext>
            </a:extLst>
          </p:cNvPr>
          <p:cNvSpPr txBox="1"/>
          <p:nvPr/>
        </p:nvSpPr>
        <p:spPr>
          <a:xfrm>
            <a:off x="457199" y="4051440"/>
            <a:ext cx="5747015" cy="2225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Currency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6AB081-C2A0-47C6-9D75-427C9BD42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2" r="8902"/>
          <a:stretch/>
        </p:blipFill>
        <p:spPr>
          <a:xfrm>
            <a:off x="20" y="10"/>
            <a:ext cx="4067627" cy="3580813"/>
          </a:xfrm>
          <a:custGeom>
            <a:avLst/>
            <a:gdLst/>
            <a:ahLst/>
            <a:cxnLst/>
            <a:rect l="l" t="t" r="r" b="b"/>
            <a:pathLst>
              <a:path w="4067647" h="3580823">
                <a:moveTo>
                  <a:pt x="0" y="0"/>
                </a:moveTo>
                <a:lnTo>
                  <a:pt x="4067647" y="0"/>
                </a:lnTo>
                <a:lnTo>
                  <a:pt x="4067647" y="3562877"/>
                </a:lnTo>
                <a:lnTo>
                  <a:pt x="3612323" y="3578141"/>
                </a:lnTo>
                <a:cubicBezTo>
                  <a:pt x="2779094" y="3591572"/>
                  <a:pt x="1800050" y="3555887"/>
                  <a:pt x="547602" y="3441294"/>
                </a:cubicBezTo>
                <a:lnTo>
                  <a:pt x="0" y="3387876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B149BB-55A7-461A-BE31-A3FDC72F1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7" r="2722" b="2"/>
          <a:stretch/>
        </p:blipFill>
        <p:spPr>
          <a:xfrm>
            <a:off x="4062921" y="10"/>
            <a:ext cx="4067647" cy="3563026"/>
          </a:xfrm>
          <a:custGeom>
            <a:avLst/>
            <a:gdLst/>
            <a:ahLst/>
            <a:cxnLst/>
            <a:rect l="l" t="t" r="r" b="b"/>
            <a:pathLst>
              <a:path w="4067647" h="3563036">
                <a:moveTo>
                  <a:pt x="0" y="0"/>
                </a:moveTo>
                <a:lnTo>
                  <a:pt x="4067647" y="0"/>
                </a:lnTo>
                <a:lnTo>
                  <a:pt x="4067647" y="3119416"/>
                </a:lnTo>
                <a:lnTo>
                  <a:pt x="3819702" y="3146522"/>
                </a:lnTo>
                <a:cubicBezTo>
                  <a:pt x="2516293" y="3302040"/>
                  <a:pt x="1534273" y="3488330"/>
                  <a:pt x="230865" y="3555296"/>
                </a:cubicBezTo>
                <a:lnTo>
                  <a:pt x="0" y="356303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854492-9930-478D-842E-36106FF883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5"/>
          <a:stretch/>
        </p:blipFill>
        <p:spPr>
          <a:xfrm>
            <a:off x="8130567" y="10"/>
            <a:ext cx="4052113" cy="3119406"/>
          </a:xfrm>
          <a:custGeom>
            <a:avLst/>
            <a:gdLst/>
            <a:ahLst/>
            <a:cxnLst/>
            <a:rect l="l" t="t" r="r" b="b"/>
            <a:pathLst>
              <a:path w="4052113" h="3119416">
                <a:moveTo>
                  <a:pt x="0" y="0"/>
                </a:moveTo>
                <a:lnTo>
                  <a:pt x="4052113" y="0"/>
                </a:lnTo>
                <a:lnTo>
                  <a:pt x="4052113" y="2908695"/>
                </a:lnTo>
                <a:cubicBezTo>
                  <a:pt x="2528494" y="2908695"/>
                  <a:pt x="1385780" y="2977962"/>
                  <a:pt x="433518" y="3072023"/>
                </a:cubicBezTo>
                <a:lnTo>
                  <a:pt x="0" y="3119416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553527-3F26-4DFB-8F4E-246E66438ABF}"/>
              </a:ext>
            </a:extLst>
          </p:cNvPr>
          <p:cNvSpPr txBox="1"/>
          <p:nvPr/>
        </p:nvSpPr>
        <p:spPr>
          <a:xfrm>
            <a:off x="6382096" y="3783383"/>
            <a:ext cx="4768623" cy="2493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Worked on Egyptian Currency Dataset Published by Kaggle.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Done using YOLO V4.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Accuracy 87%</a:t>
            </a:r>
          </a:p>
          <a:p>
            <a:pPr marL="228600" lvl="2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Precision (+75%)</a:t>
            </a:r>
          </a:p>
          <a:p>
            <a:pPr marL="228600" lvl="2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Recall (+96%)</a:t>
            </a:r>
          </a:p>
        </p:txBody>
      </p:sp>
    </p:spTree>
    <p:extLst>
      <p:ext uri="{BB962C8B-B14F-4D97-AF65-F5344CB8AC3E}">
        <p14:creationId xmlns:p14="http://schemas.microsoft.com/office/powerpoint/2010/main" val="32567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645B8-B3E0-ADD5-463E-F0C8C6CA7E4A}"/>
              </a:ext>
            </a:extLst>
          </p:cNvPr>
          <p:cNvSpPr txBox="1"/>
          <p:nvPr/>
        </p:nvSpPr>
        <p:spPr>
          <a:xfrm>
            <a:off x="3239678" y="226243"/>
            <a:ext cx="571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E9612-B742-772F-6203-14D4D716445D}"/>
              </a:ext>
            </a:extLst>
          </p:cNvPr>
          <p:cNvSpPr txBox="1"/>
          <p:nvPr/>
        </p:nvSpPr>
        <p:spPr>
          <a:xfrm>
            <a:off x="571892" y="1093510"/>
            <a:ext cx="11048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images have the same shooting mode, light mode, and position.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Solved,</a:t>
            </a:r>
            <a:r>
              <a:rPr lang="en-US" sz="2400" b="1" dirty="0"/>
              <a:t> by adding +200 images for each class.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40D8-2874-4083-E250-84574D07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53" y="4177786"/>
            <a:ext cx="2591104" cy="1754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6F2D9-77EF-6705-2FFF-5BA35FD3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25" y="4177786"/>
            <a:ext cx="2591104" cy="175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7D5DDA-7E02-205D-321F-3DE32DFE7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597" y="4177786"/>
            <a:ext cx="3637676" cy="1754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A34473-FF5A-8910-6D50-1550953BBDB3}"/>
              </a:ext>
            </a:extLst>
          </p:cNvPr>
          <p:cNvSpPr txBox="1"/>
          <p:nvPr/>
        </p:nvSpPr>
        <p:spPr>
          <a:xfrm>
            <a:off x="3951401" y="3312756"/>
            <a:ext cx="428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Examples of added photos.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FCD328-2410-6952-6EBA-B412BC1AB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80" y="3641218"/>
            <a:ext cx="1805488" cy="28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DB2BD6-BD59-5C33-8425-941B847D2046}"/>
              </a:ext>
            </a:extLst>
          </p:cNvPr>
          <p:cNvSpPr txBox="1"/>
          <p:nvPr/>
        </p:nvSpPr>
        <p:spPr>
          <a:xfrm>
            <a:off x="1536569" y="254524"/>
            <a:ext cx="8748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How this feature is implemented?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EFE90-4974-CDF8-8718-66B4082A1FD1}"/>
              </a:ext>
            </a:extLst>
          </p:cNvPr>
          <p:cNvSpPr txBox="1"/>
          <p:nvPr/>
        </p:nvSpPr>
        <p:spPr>
          <a:xfrm>
            <a:off x="482338" y="1084293"/>
            <a:ext cx="11227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used YOLO V4 and Convolution Neural-Network using collab’s GPU.</a:t>
            </a:r>
          </a:p>
        </p:txBody>
      </p:sp>
      <p:pic>
        <p:nvPicPr>
          <p:cNvPr id="8" name="image46.png" descr="Diagram&#10;&#10;Description automatically generated">
            <a:extLst>
              <a:ext uri="{FF2B5EF4-FFF2-40B4-BE49-F238E27FC236}">
                <a16:creationId xmlns:a16="http://schemas.microsoft.com/office/drawing/2014/main" id="{5136A86D-EB9D-8E86-AB55-9F6594C93E7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60184" y="2801566"/>
            <a:ext cx="3949477" cy="2821524"/>
          </a:xfrm>
          <a:prstGeom prst="rect">
            <a:avLst/>
          </a:prstGeom>
          <a:ln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DF13F-AB98-8737-DC42-5CC56BB709BE}"/>
              </a:ext>
            </a:extLst>
          </p:cNvPr>
          <p:cNvSpPr txBox="1"/>
          <p:nvPr/>
        </p:nvSpPr>
        <p:spPr>
          <a:xfrm>
            <a:off x="482338" y="2572831"/>
            <a:ext cx="69664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Why CNN?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High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sparse connections reduce overfitting.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extraction done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246098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B1D20-D329-4285-AED2-DABDCE902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16B79-9C59-4CEA-A85C-3E4C8877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7058C8-AE47-704F-1377-27104D1A0288}"/>
              </a:ext>
            </a:extLst>
          </p:cNvPr>
          <p:cNvSpPr txBox="1"/>
          <p:nvPr/>
        </p:nvSpPr>
        <p:spPr>
          <a:xfrm>
            <a:off x="457201" y="720772"/>
            <a:ext cx="3733078" cy="5531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Members </a:t>
            </a:r>
          </a:p>
        </p:txBody>
      </p:sp>
      <p:sp>
        <p:nvSpPr>
          <p:cNvPr id="50" name="Flowchart: Document 8">
            <a:extLst>
              <a:ext uri="{FF2B5EF4-FFF2-40B4-BE49-F238E27FC236}">
                <a16:creationId xmlns:a16="http://schemas.microsoft.com/office/drawing/2014/main" id="{6B91DA8E-00B5-4214-AFE5-535E4705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85106" y="-465509"/>
            <a:ext cx="6858001" cy="77890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75CFEEE3-10A7-7B1E-2723-B1A2AEB003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88927"/>
              </p:ext>
            </p:extLst>
          </p:nvPr>
        </p:nvGraphicFramePr>
        <p:xfrm>
          <a:off x="5165512" y="185047"/>
          <a:ext cx="6831118" cy="605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796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B1D20-D329-4285-AED2-DABDCE902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16B79-9C59-4CEA-A85C-3E4C8877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A82C3AB-FEAF-36BB-21CC-DCE7C99696A1}"/>
              </a:ext>
            </a:extLst>
          </p:cNvPr>
          <p:cNvSpPr txBox="1"/>
          <p:nvPr/>
        </p:nvSpPr>
        <p:spPr>
          <a:xfrm>
            <a:off x="107006" y="720772"/>
            <a:ext cx="4083273" cy="5531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this feature is implemented? (Cont.)</a:t>
            </a:r>
          </a:p>
        </p:txBody>
      </p:sp>
      <p:sp>
        <p:nvSpPr>
          <p:cNvPr id="50" name="Flowchart: Document 8">
            <a:extLst>
              <a:ext uri="{FF2B5EF4-FFF2-40B4-BE49-F238E27FC236}">
                <a16:creationId xmlns:a16="http://schemas.microsoft.com/office/drawing/2014/main" id="{6B91DA8E-00B5-4214-AFE5-535E4705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85106" y="-465509"/>
            <a:ext cx="6858001" cy="77890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28D88982-6937-2579-0544-9956CD6CD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493201"/>
              </p:ext>
            </p:extLst>
          </p:nvPr>
        </p:nvGraphicFramePr>
        <p:xfrm>
          <a:off x="5165512" y="185047"/>
          <a:ext cx="6831118" cy="605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3302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6FD96B-86BD-4DFF-BE09-B6F17E272C84}"/>
              </a:ext>
            </a:extLst>
          </p:cNvPr>
          <p:cNvSpPr txBox="1"/>
          <p:nvPr/>
        </p:nvSpPr>
        <p:spPr>
          <a:xfrm>
            <a:off x="-41068" y="3961714"/>
            <a:ext cx="454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Mean average Precision: 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2EA4FE-EBAE-43E6-BED1-AD772C6E8B04}"/>
              </a:ext>
            </a:extLst>
          </p:cNvPr>
          <p:cNvSpPr txBox="1"/>
          <p:nvPr/>
        </p:nvSpPr>
        <p:spPr>
          <a:xfrm>
            <a:off x="3825240" y="3664701"/>
            <a:ext cx="454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Precision (TP)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C9DEA-72FB-4F8E-92B1-FC820A330BF0}"/>
              </a:ext>
            </a:extLst>
          </p:cNvPr>
          <p:cNvSpPr txBox="1"/>
          <p:nvPr/>
        </p:nvSpPr>
        <p:spPr>
          <a:xfrm>
            <a:off x="7799649" y="4126366"/>
            <a:ext cx="454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Recall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89C9EC-0E75-DDE1-7B54-D24AC60C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7" y="1073672"/>
            <a:ext cx="4174930" cy="282186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3B383DE-5944-0E40-BFA3-F1414EBCF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612" y="4126366"/>
            <a:ext cx="3776507" cy="2731633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33FE59A-6200-F237-400B-0334E0F1B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80" y="1073672"/>
            <a:ext cx="4541520" cy="2821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43748D-D2F4-E830-77D1-45CE3ECB9A28}"/>
              </a:ext>
            </a:extLst>
          </p:cNvPr>
          <p:cNvSpPr txBox="1"/>
          <p:nvPr/>
        </p:nvSpPr>
        <p:spPr>
          <a:xfrm>
            <a:off x="3610466" y="169682"/>
            <a:ext cx="475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Currency Recognition Model Results.</a:t>
            </a:r>
          </a:p>
        </p:txBody>
      </p:sp>
    </p:spTree>
    <p:extLst>
      <p:ext uri="{BB962C8B-B14F-4D97-AF65-F5344CB8AC3E}">
        <p14:creationId xmlns:p14="http://schemas.microsoft.com/office/powerpoint/2010/main" val="1549148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80989C-8738-B514-87A9-45F75FDC81E0}"/>
              </a:ext>
            </a:extLst>
          </p:cNvPr>
          <p:cNvSpPr txBox="1"/>
          <p:nvPr/>
        </p:nvSpPr>
        <p:spPr>
          <a:xfrm>
            <a:off x="1260049" y="0"/>
            <a:ext cx="9671902" cy="135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Face Detection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5E811-B417-C714-04CA-6DC702587749}"/>
              </a:ext>
            </a:extLst>
          </p:cNvPr>
          <p:cNvSpPr txBox="1"/>
          <p:nvPr/>
        </p:nvSpPr>
        <p:spPr>
          <a:xfrm>
            <a:off x="683442" y="1132209"/>
            <a:ext cx="110812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Georgia" panose="02040502050405020303" pitchFamily="18" charset="0"/>
              </a:rPr>
              <a:t>W</a:t>
            </a:r>
            <a:r>
              <a:rPr lang="en-US" sz="2400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e have implemented this feature using modern techniques including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CMake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,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dlib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, and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face_recognition</a:t>
            </a:r>
            <a:r>
              <a:rPr lang="en-US" sz="2400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 python libraries.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1868C-D412-ED2D-A24A-880F6EE20432}"/>
              </a:ext>
            </a:extLst>
          </p:cNvPr>
          <p:cNvSpPr txBox="1"/>
          <p:nvPr/>
        </p:nvSpPr>
        <p:spPr>
          <a:xfrm>
            <a:off x="377071" y="3403560"/>
            <a:ext cx="7242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sz="2400" b="1" dirty="0"/>
              <a:t>Image is turned into black &amp; white </a:t>
            </a:r>
          </a:p>
          <a:p>
            <a:pPr marL="514350" indent="-514350">
              <a:buFont typeface="+mj-lt"/>
              <a:buAutoNum type="alphaLcPeriod"/>
            </a:pPr>
            <a:r>
              <a:rPr lang="en-US" sz="2400" b="1" dirty="0"/>
              <a:t>Replacing pixels with gradients.</a:t>
            </a:r>
          </a:p>
          <a:p>
            <a:pPr marL="514350" indent="-514350">
              <a:buFont typeface="+mj-lt"/>
              <a:buAutoNum type="alphaLcPeriod"/>
            </a:pPr>
            <a:r>
              <a:rPr lang="en-US" sz="2400" b="1" dirty="0"/>
              <a:t>Divide the image into 16*16 small squares.</a:t>
            </a:r>
          </a:p>
          <a:p>
            <a:pPr marL="514350" indent="-514350">
              <a:buFont typeface="+mj-lt"/>
              <a:buAutoNum type="alphaLcPeriod"/>
            </a:pPr>
            <a:r>
              <a:rPr lang="en-US" sz="2400" b="1" dirty="0"/>
              <a:t>find the strongest arrows.</a:t>
            </a:r>
          </a:p>
          <a:p>
            <a:pPr marL="514350" indent="-514350">
              <a:buFont typeface="+mj-lt"/>
              <a:buAutoNum type="alphaLcPeriod"/>
            </a:pPr>
            <a:r>
              <a:rPr lang="en-US" sz="2400" b="1" dirty="0"/>
              <a:t>Finally, we have the image in HOG representation.</a:t>
            </a:r>
            <a:endParaRPr 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F6121-7EA0-114E-7B7B-0649FB491303}"/>
              </a:ext>
            </a:extLst>
          </p:cNvPr>
          <p:cNvSpPr txBox="1"/>
          <p:nvPr/>
        </p:nvSpPr>
        <p:spPr>
          <a:xfrm>
            <a:off x="0" y="2359069"/>
            <a:ext cx="61179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Finding all faces using the HOG algorithm.</a:t>
            </a:r>
          </a:p>
        </p:txBody>
      </p:sp>
      <p:pic>
        <p:nvPicPr>
          <p:cNvPr id="12" name="image21.png" descr="Diagram&#10;&#10;Description automatically generated">
            <a:extLst>
              <a:ext uri="{FF2B5EF4-FFF2-40B4-BE49-F238E27FC236}">
                <a16:creationId xmlns:a16="http://schemas.microsoft.com/office/drawing/2014/main" id="{D7CD617C-962A-AD1C-D884-B471F103868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20000" y="2976572"/>
            <a:ext cx="4572000" cy="31623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2137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565497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Document 5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C883AB5-C84B-9E50-2A11-7E41FD8B25C1}"/>
              </a:ext>
            </a:extLst>
          </p:cNvPr>
          <p:cNvSpPr txBox="1"/>
          <p:nvPr/>
        </p:nvSpPr>
        <p:spPr>
          <a:xfrm>
            <a:off x="365150" y="345496"/>
            <a:ext cx="6159160" cy="116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/>
              <a:t>2. Posing and projecting faces.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60030-41C3-D516-4A12-BEF65ABA1FC6}"/>
              </a:ext>
            </a:extLst>
          </p:cNvPr>
          <p:cNvSpPr txBox="1"/>
          <p:nvPr/>
        </p:nvSpPr>
        <p:spPr>
          <a:xfrm>
            <a:off x="273101" y="2228764"/>
            <a:ext cx="6343259" cy="403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Problem:</a:t>
            </a:r>
            <a:r>
              <a:rPr lang="en-US" sz="2400" dirty="0">
                <a:solidFill>
                  <a:srgbClr val="FFFFFF"/>
                </a:solidFill>
              </a:rPr>
              <a:t> images for the same person are different for the computer</a:t>
            </a: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Solution: </a:t>
            </a:r>
            <a:r>
              <a:rPr lang="en-US" sz="2400" dirty="0">
                <a:solidFill>
                  <a:srgbClr val="FFFFFF"/>
                </a:solidFill>
              </a:rPr>
              <a:t>make the eyes and lips always in the sample place in the image.</a:t>
            </a: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How?</a:t>
            </a:r>
            <a:r>
              <a:rPr lang="en-US" sz="2400" dirty="0">
                <a:solidFill>
                  <a:srgbClr val="FFFFFF"/>
                </a:solidFill>
              </a:rPr>
              <a:t> By using the “Face landmark estimation” Algorithm.</a:t>
            </a:r>
          </a:p>
        </p:txBody>
      </p:sp>
      <p:pic>
        <p:nvPicPr>
          <p:cNvPr id="6" name="image2.png" descr="A picture containing kitchenware, strainer&#10;&#10;Description automatically generated">
            <a:extLst>
              <a:ext uri="{FF2B5EF4-FFF2-40B4-BE49-F238E27FC236}">
                <a16:creationId xmlns:a16="http://schemas.microsoft.com/office/drawing/2014/main" id="{8DC99060-C7E2-26CA-2131-92C521BE32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19888" y="721081"/>
            <a:ext cx="2736868" cy="2686585"/>
          </a:xfrm>
          <a:prstGeom prst="rect">
            <a:avLst/>
          </a:prstGeom>
        </p:spPr>
      </p:pic>
      <p:pic>
        <p:nvPicPr>
          <p:cNvPr id="7" name="image4.png" descr="A picture containing person, person, old&#10;&#10;Description automatically generated">
            <a:extLst>
              <a:ext uri="{FF2B5EF4-FFF2-40B4-BE49-F238E27FC236}">
                <a16:creationId xmlns:a16="http://schemas.microsoft.com/office/drawing/2014/main" id="{A7FC09D3-1DE5-E656-9FF2-1D512A9BC0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44309" y="3561815"/>
            <a:ext cx="3088028" cy="26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5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80EC1D-2845-67D2-E518-AC7136E789A2}"/>
              </a:ext>
            </a:extLst>
          </p:cNvPr>
          <p:cNvSpPr txBox="1"/>
          <p:nvPr/>
        </p:nvSpPr>
        <p:spPr>
          <a:xfrm>
            <a:off x="1179922" y="272535"/>
            <a:ext cx="98321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spcBef>
                <a:spcPts val="1200"/>
              </a:spcBef>
              <a:spcAft>
                <a:spcPts val="12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3. Encoding Faces</a:t>
            </a:r>
          </a:p>
          <a:p>
            <a:pPr marL="228600" marR="0" algn="ctr"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(Kernel of our problem)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EDAD-A083-6A66-3C3A-D1455B370EF1}"/>
              </a:ext>
            </a:extLst>
          </p:cNvPr>
          <p:cNvSpPr txBox="1"/>
          <p:nvPr/>
        </p:nvSpPr>
        <p:spPr>
          <a:xfrm>
            <a:off x="256094" y="1595974"/>
            <a:ext cx="11679811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Extract basic measurements for a face.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525"/>
                </a:solidFill>
                <a:latin typeface="Roboto" panose="02000000000000000000" pitchFamily="2" charset="0"/>
              </a:rPr>
              <a:t>HOW?</a:t>
            </a:r>
            <a:r>
              <a:rPr lang="en-US" sz="2000" dirty="0">
                <a:solidFill>
                  <a:srgbClr val="252525"/>
                </a:solidFill>
                <a:latin typeface="Roboto" panose="02000000000000000000" pitchFamily="2" charset="0"/>
              </a:rPr>
              <a:t> Training a CNN to find the best features is the best for this mission.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52525"/>
                </a:solidFill>
                <a:latin typeface="Roboto" panose="02000000000000000000" pitchFamily="2" charset="0"/>
              </a:rPr>
              <a:t>Result:</a:t>
            </a:r>
            <a:r>
              <a:rPr lang="en-US" sz="2000" dirty="0">
                <a:solidFill>
                  <a:srgbClr val="252525"/>
                </a:solidFill>
                <a:latin typeface="Roboto" panose="02000000000000000000" pitchFamily="2" charset="0"/>
              </a:rPr>
              <a:t> by getting 128 measurements out of a face.</a:t>
            </a:r>
          </a:p>
        </p:txBody>
      </p:sp>
      <p:pic>
        <p:nvPicPr>
          <p:cNvPr id="7" name="image6.png" descr="Table&#10;&#10;Description automatically generated">
            <a:extLst>
              <a:ext uri="{FF2B5EF4-FFF2-40B4-BE49-F238E27FC236}">
                <a16:creationId xmlns:a16="http://schemas.microsoft.com/office/drawing/2014/main" id="{98FB93D4-FC17-54D0-36C1-57B60CABFE6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863538" y="3120272"/>
            <a:ext cx="6464922" cy="365288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7032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B3F85F-781A-0BEE-F90F-F96A72285E74}"/>
              </a:ext>
            </a:extLst>
          </p:cNvPr>
          <p:cNvSpPr txBox="1"/>
          <p:nvPr/>
        </p:nvSpPr>
        <p:spPr>
          <a:xfrm>
            <a:off x="457201" y="732348"/>
            <a:ext cx="4419600" cy="224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3400" b="1" dirty="0">
                <a:latin typeface="+mj-lt"/>
                <a:ea typeface="+mj-ea"/>
                <a:cs typeface="+mj-cs"/>
              </a:rPr>
              <a:t>4. Finding the person’s name from the encoding (the last step).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BF49B-1FF5-5DEA-2A50-BCA56A527D54}"/>
              </a:ext>
            </a:extLst>
          </p:cNvPr>
          <p:cNvSpPr txBox="1"/>
          <p:nvPr/>
        </p:nvSpPr>
        <p:spPr>
          <a:xfrm>
            <a:off x="457200" y="3264832"/>
            <a:ext cx="5930687" cy="30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Comparing the images in the database.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Using SVM Classifier.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The image with the encoding closest to the encoding of ours is the one we are seeking for.</a:t>
            </a:r>
          </a:p>
        </p:txBody>
      </p:sp>
      <p:sp>
        <p:nvSpPr>
          <p:cNvPr id="52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Graphic 11" descr="Programmer">
            <a:extLst>
              <a:ext uri="{FF2B5EF4-FFF2-40B4-BE49-F238E27FC236}">
                <a16:creationId xmlns:a16="http://schemas.microsoft.com/office/drawing/2014/main" id="{68AAE042-8649-ACE7-7704-67383E93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631" y="732348"/>
            <a:ext cx="5541973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6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339013-8B1D-44C3-FD66-0DFC77F7FDF3}"/>
              </a:ext>
            </a:extLst>
          </p:cNvPr>
          <p:cNvSpPr txBox="1"/>
          <p:nvPr/>
        </p:nvSpPr>
        <p:spPr>
          <a:xfrm>
            <a:off x="284839" y="1632918"/>
            <a:ext cx="52334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 Mobile App Implementation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E268B-5CBA-6E32-52AE-D7607C9A51DC}"/>
              </a:ext>
            </a:extLst>
          </p:cNvPr>
          <p:cNvSpPr txBox="1"/>
          <p:nvPr/>
        </p:nvSpPr>
        <p:spPr>
          <a:xfrm>
            <a:off x="133541" y="3429000"/>
            <a:ext cx="5820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Done using Flutter framework and flask API.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605CB6-942F-FF57-515A-A55D8E738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681" y="1235412"/>
            <a:ext cx="2548281" cy="5662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8F9FA6-9C26-2B3B-F219-D5289AAC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707" y="1235413"/>
            <a:ext cx="2548281" cy="5662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14DD14-4E72-93F1-0612-AC7512ABF2BE}"/>
              </a:ext>
            </a:extLst>
          </p:cNvPr>
          <p:cNvSpPr txBox="1"/>
          <p:nvPr/>
        </p:nvSpPr>
        <p:spPr>
          <a:xfrm>
            <a:off x="6789906" y="200043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Home Screen.</a:t>
            </a:r>
          </a:p>
        </p:txBody>
      </p:sp>
    </p:spTree>
    <p:extLst>
      <p:ext uri="{BB962C8B-B14F-4D97-AF65-F5344CB8AC3E}">
        <p14:creationId xmlns:p14="http://schemas.microsoft.com/office/powerpoint/2010/main" val="1353619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168E7B7-74E4-A8A0-11CA-085B05361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190"/>
            <a:ext cx="3086100" cy="6072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985C77-E475-2875-3A37-851994E70FBA}"/>
              </a:ext>
            </a:extLst>
          </p:cNvPr>
          <p:cNvSpPr txBox="1"/>
          <p:nvPr/>
        </p:nvSpPr>
        <p:spPr>
          <a:xfrm>
            <a:off x="129209" y="119268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When the user says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3F3A37-0423-F5DA-B8A9-8968E44C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785190"/>
            <a:ext cx="3086100" cy="60728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B556A5-1CE1-3FBA-ED03-E388FAD15A68}"/>
              </a:ext>
            </a:extLst>
          </p:cNvPr>
          <p:cNvSpPr txBox="1"/>
          <p:nvPr/>
        </p:nvSpPr>
        <p:spPr>
          <a:xfrm>
            <a:off x="3199572" y="188839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When the user says two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32230B-4D78-92AC-204E-F1811FB8A617}"/>
              </a:ext>
            </a:extLst>
          </p:cNvPr>
          <p:cNvSpPr txBox="1"/>
          <p:nvPr/>
        </p:nvSpPr>
        <p:spPr>
          <a:xfrm>
            <a:off x="6269935" y="149084"/>
            <a:ext cx="298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When the user says three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286BB9-D4D2-2AC3-71DE-49361A57B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785190"/>
            <a:ext cx="3086100" cy="6072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AC0B56-A299-704D-5693-F45201002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785189"/>
            <a:ext cx="2933700" cy="60728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4A0FDF-5F38-5CE7-2464-7774A8CE2E84}"/>
              </a:ext>
            </a:extLst>
          </p:cNvPr>
          <p:cNvSpPr txBox="1"/>
          <p:nvPr/>
        </p:nvSpPr>
        <p:spPr>
          <a:xfrm>
            <a:off x="9230967" y="149084"/>
            <a:ext cx="298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When the user says Four</a:t>
            </a:r>
          </a:p>
        </p:txBody>
      </p:sp>
    </p:spTree>
    <p:extLst>
      <p:ext uri="{BB962C8B-B14F-4D97-AF65-F5344CB8AC3E}">
        <p14:creationId xmlns:p14="http://schemas.microsoft.com/office/powerpoint/2010/main" val="215575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1E986B-F91D-A971-C758-C977DCE31AA8}"/>
              </a:ext>
            </a:extLst>
          </p:cNvPr>
          <p:cNvSpPr txBox="1"/>
          <p:nvPr/>
        </p:nvSpPr>
        <p:spPr>
          <a:xfrm>
            <a:off x="541255" y="75414"/>
            <a:ext cx="11109490" cy="111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 Optical character Recognition (OCR).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1682F-670F-3A1E-F9AB-0D12DD38886A}"/>
              </a:ext>
            </a:extLst>
          </p:cNvPr>
          <p:cNvSpPr txBox="1"/>
          <p:nvPr/>
        </p:nvSpPr>
        <p:spPr>
          <a:xfrm>
            <a:off x="433239" y="1186287"/>
            <a:ext cx="112175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252525"/>
                </a:solidFill>
                <a:latin typeface="Roboto" panose="02000000000000000000" pitchFamily="2" charset="0"/>
              </a:rPr>
              <a:t>OCR is to extract the text from an image it is implemented using the Tesseract OCR engine developed to extract text from images.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9FC7-F5FF-029A-8510-1DCCE7CACE01}"/>
              </a:ext>
            </a:extLst>
          </p:cNvPr>
          <p:cNvSpPr txBox="1"/>
          <p:nvPr/>
        </p:nvSpPr>
        <p:spPr>
          <a:xfrm>
            <a:off x="263951" y="2253006"/>
            <a:ext cx="11764651" cy="343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How it work?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Converts the document into a black &amp; white version.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Dark means characters and White is the background.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Pattern recognition: is used to define the text in different shapes.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Feature detection: recognizes the characters and numbers.</a:t>
            </a:r>
          </a:p>
        </p:txBody>
      </p:sp>
    </p:spTree>
    <p:extLst>
      <p:ext uri="{BB962C8B-B14F-4D97-AF65-F5344CB8AC3E}">
        <p14:creationId xmlns:p14="http://schemas.microsoft.com/office/powerpoint/2010/main" val="49903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862CB4-60CD-DD16-6ECB-468C0641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73" y="504982"/>
            <a:ext cx="6805250" cy="1813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6C20B6-7E84-DFCB-8640-B3EAC3958589}"/>
              </a:ext>
            </a:extLst>
          </p:cNvPr>
          <p:cNvSpPr txBox="1"/>
          <p:nvPr/>
        </p:nvSpPr>
        <p:spPr>
          <a:xfrm>
            <a:off x="2973418" y="2416454"/>
            <a:ext cx="6245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0E1894-976A-7C84-E372-55B29919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102" y="2825953"/>
            <a:ext cx="8365787" cy="2135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C4F34F-A6EF-E35B-98C7-2AD54927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698" y="4970361"/>
            <a:ext cx="6858594" cy="17679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B99B2F-F336-2310-564A-4B1E0C3017F8}"/>
              </a:ext>
            </a:extLst>
          </p:cNvPr>
          <p:cNvSpPr txBox="1"/>
          <p:nvPr/>
        </p:nvSpPr>
        <p:spPr>
          <a:xfrm>
            <a:off x="3125818" y="152400"/>
            <a:ext cx="6245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18073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1F793D-CFCF-4691-9639-C17AC52C6858}"/>
              </a:ext>
            </a:extLst>
          </p:cNvPr>
          <p:cNvSpPr txBox="1"/>
          <p:nvPr/>
        </p:nvSpPr>
        <p:spPr>
          <a:xfrm>
            <a:off x="582830" y="1245516"/>
            <a:ext cx="7412675" cy="172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Problem Definition </a:t>
            </a: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9751FB00-0FDB-450E-8A6E-BC9804E9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07" r="2" b="21921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7629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8DF640-7C47-8563-AD17-1D9795DF7A04}"/>
              </a:ext>
            </a:extLst>
          </p:cNvPr>
          <p:cNvSpPr txBox="1"/>
          <p:nvPr/>
        </p:nvSpPr>
        <p:spPr>
          <a:xfrm>
            <a:off x="5791200" y="732348"/>
            <a:ext cx="5410199" cy="224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Speech Recognition</a:t>
            </a:r>
          </a:p>
        </p:txBody>
      </p:sp>
      <p:pic>
        <p:nvPicPr>
          <p:cNvPr id="8" name="Graphic 7" descr="Radio microphone">
            <a:extLst>
              <a:ext uri="{FF2B5EF4-FFF2-40B4-BE49-F238E27FC236}">
                <a16:creationId xmlns:a16="http://schemas.microsoft.com/office/drawing/2014/main" id="{54162898-A7CD-814D-48E5-D7723EAE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222" y="978211"/>
            <a:ext cx="5009616" cy="5009616"/>
          </a:xfrm>
          <a:prstGeom prst="rect">
            <a:avLst/>
          </a:prstGeom>
        </p:spPr>
      </p:pic>
      <p:graphicFrame>
        <p:nvGraphicFramePr>
          <p:cNvPr id="152" name="TextBox 1">
            <a:extLst>
              <a:ext uri="{FF2B5EF4-FFF2-40B4-BE49-F238E27FC236}">
                <a16:creationId xmlns:a16="http://schemas.microsoft.com/office/drawing/2014/main" id="{76511EE5-AF2F-CC97-4687-23635DB54477}"/>
              </a:ext>
            </a:extLst>
          </p:cNvPr>
          <p:cNvGraphicFramePr/>
          <p:nvPr/>
        </p:nvGraphicFramePr>
        <p:xfrm>
          <a:off x="4834651" y="2838359"/>
          <a:ext cx="6975327" cy="3554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3808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7B9D24-A4BF-47D2-9018-01F0D3DD890A}"/>
              </a:ext>
            </a:extLst>
          </p:cNvPr>
          <p:cNvSpPr txBox="1"/>
          <p:nvPr/>
        </p:nvSpPr>
        <p:spPr>
          <a:xfrm>
            <a:off x="453142" y="2954226"/>
            <a:ext cx="5414249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Datasets &amp; Description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7421B025-7488-4B3A-A65B-7BC869835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157" y="301459"/>
            <a:ext cx="5810316" cy="5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96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1DEDD41-6D1D-4433-9F7C-7667B5142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C27C63-BD2A-4520-9061-C7ACB6DED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B653E9-2995-461A-9C83-38C4BA6F5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1856C3-3D04-4950-BB82-2FCCE7967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1DBFD36-80D6-4CA3-9566-D110A50C3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4BE01EF-C80B-4E45-B81D-C5C221793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675F51-DB44-4727-BBC8-75FF2012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22DE62-69D6-4E96-9F40-99D23AD18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586B7-F196-4CAD-824C-49D0F37C8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905207-F5AE-4DE4-89E6-CA26B8B2D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070939-2DAA-400E-B84E-B2231F7F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34A940-918D-44F8-A7F3-EFCF2536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457D38-2FD0-4614-AC99-692A2740A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939BC2-81A1-4C21-A0DB-3C2EF2D1A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59E3C0-12A3-4208-9081-DB67F4E28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20A608-1DF1-4559-A7E4-283B0CF44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A63DDB-8D69-4EA3-9F08-8976C086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DD4EB1-0BC4-4D93-BECE-D87CB3A57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5B22AC-ED15-4F03-912F-1F00518E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F7618BC-C25B-4F38-A366-2BEFD0D90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BCAFE3-32E9-4BAB-8F17-24E5DDAFE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D57C21-1C09-41A2-AC87-5A1BFEB6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FA8924E-FA40-49EA-A9D8-058CC59F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1160839-1C5C-4A97-8C92-A0DF4957B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E11515-664E-44C3-9BA8-723F44488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F0C5201-6B21-4ADE-8531-A1FAB4D20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69E2AD-C5DE-499C-91E5-EA84806EE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6E805CF-4DDE-40BC-B1CE-82E4A92D9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31D1AB-DC50-400F-AD4F-522E86385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7DF747-28C5-4839-A849-D8E4D085A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7BBD0C3-D67F-435A-B9E8-610270A66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CD94F40-2309-4F0A-8219-2B82C855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1359765-1D0A-46AA-86A2-1DEE804BA3D2}"/>
              </a:ext>
            </a:extLst>
          </p:cNvPr>
          <p:cNvSpPr txBox="1"/>
          <p:nvPr/>
        </p:nvSpPr>
        <p:spPr>
          <a:xfrm>
            <a:off x="457200" y="3525807"/>
            <a:ext cx="5552414" cy="2722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COCO Dataset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(Common </a:t>
            </a: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Objects </a:t>
            </a: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Context) </a:t>
            </a:r>
            <a:endParaRPr lang="en-US" sz="4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ACF6E-AB15-40E1-AC76-8272DBE84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" r="12493" b="-1"/>
          <a:stretch/>
        </p:blipFill>
        <p:spPr>
          <a:xfrm>
            <a:off x="-6214" y="10"/>
            <a:ext cx="12214825" cy="338337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309FD50C-C421-4491-AD26-9E8AA38B8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8266" y="3779719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8D1F5-BDDF-4547-95CC-77ABE6F85268}"/>
              </a:ext>
            </a:extLst>
          </p:cNvPr>
          <p:cNvSpPr txBox="1"/>
          <p:nvPr/>
        </p:nvSpPr>
        <p:spPr>
          <a:xfrm>
            <a:off x="6189250" y="3525807"/>
            <a:ext cx="5810221" cy="2722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lvl="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1">
                <a:solidFill>
                  <a:srgbClr val="FFFFFF"/>
                </a:solidFill>
              </a:rPr>
              <a:t>Used for Object Detection</a:t>
            </a:r>
          </a:p>
          <a:p>
            <a:pPr marL="228600" lvl="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1">
                <a:solidFill>
                  <a:srgbClr val="FFFFFF"/>
                </a:solidFill>
              </a:rPr>
              <a:t>Can classify 91 Objects</a:t>
            </a:r>
          </a:p>
          <a:p>
            <a:pPr marL="228600" lvl="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1">
                <a:solidFill>
                  <a:srgbClr val="FFFFFF"/>
                </a:solidFill>
              </a:rPr>
              <a:t>Has 330K images</a:t>
            </a:r>
          </a:p>
          <a:p>
            <a:pPr marL="228600" lvl="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1">
                <a:solidFill>
                  <a:srgbClr val="FFFFFF"/>
                </a:solidFill>
              </a:rPr>
              <a:t>1.5 million object instances</a:t>
            </a:r>
          </a:p>
        </p:txBody>
      </p:sp>
    </p:spTree>
    <p:extLst>
      <p:ext uri="{BB962C8B-B14F-4D97-AF65-F5344CB8AC3E}">
        <p14:creationId xmlns:p14="http://schemas.microsoft.com/office/powerpoint/2010/main" val="927876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0AA16D-5E70-43DB-BE22-A52AAE017DFA}"/>
              </a:ext>
            </a:extLst>
          </p:cNvPr>
          <p:cNvSpPr txBox="1"/>
          <p:nvPr/>
        </p:nvSpPr>
        <p:spPr>
          <a:xfrm>
            <a:off x="457200" y="722025"/>
            <a:ext cx="4952999" cy="2247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Egypt Currency Dataset:</a:t>
            </a:r>
            <a:endParaRPr lang="en-US" sz="4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40461-2047-4317-A617-DF09CF6D9D89}"/>
              </a:ext>
            </a:extLst>
          </p:cNvPr>
          <p:cNvSpPr txBox="1"/>
          <p:nvPr/>
        </p:nvSpPr>
        <p:spPr>
          <a:xfrm>
            <a:off x="457200" y="3261390"/>
            <a:ext cx="4952999" cy="30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800" b="1">
                <a:solidFill>
                  <a:srgbClr val="FFFFFF"/>
                </a:solidFill>
              </a:rPr>
              <a:t>Published on Kaggle.</a:t>
            </a:r>
          </a:p>
          <a:p>
            <a:pPr marL="228600" lvl="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800" b="1">
                <a:solidFill>
                  <a:srgbClr val="FFFFFF"/>
                </a:solidFill>
              </a:rPr>
              <a:t>Has +10K images.</a:t>
            </a:r>
          </a:p>
          <a:p>
            <a:pPr marL="228600" lvl="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800" b="1">
                <a:solidFill>
                  <a:srgbClr val="FFFFFF"/>
                </a:solidFill>
              </a:rPr>
              <a:t>Image sizes are 1080*1080</a:t>
            </a:r>
            <a:endParaRPr lang="en-US" sz="2800" b="1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F78FB-9AAD-4278-9FA3-F2CB4EB9C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7" b="2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2717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F7544F-EA1A-408D-99BE-917F51093F87}"/>
              </a:ext>
            </a:extLst>
          </p:cNvPr>
          <p:cNvSpPr txBox="1"/>
          <p:nvPr/>
        </p:nvSpPr>
        <p:spPr>
          <a:xfrm>
            <a:off x="453142" y="2954226"/>
            <a:ext cx="5414249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8" name="Graphic 7" descr="Play">
            <a:extLst>
              <a:ext uri="{FF2B5EF4-FFF2-40B4-BE49-F238E27FC236}">
                <a16:creationId xmlns:a16="http://schemas.microsoft.com/office/drawing/2014/main" id="{89F4F47A-1990-6E51-9A81-458D2A208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157" y="301459"/>
            <a:ext cx="5810316" cy="5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78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68F537B1-64AB-369B-956C-D9C7DF7704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42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7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733A6A7-E7EE-42C5-88DE-B09D16B38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3726968-0C91-6C3C-F4E8-2302A48F54F2}"/>
              </a:ext>
            </a:extLst>
          </p:cNvPr>
          <p:cNvSpPr txBox="1"/>
          <p:nvPr/>
        </p:nvSpPr>
        <p:spPr>
          <a:xfrm>
            <a:off x="453142" y="2954226"/>
            <a:ext cx="5555624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 &amp; Future work.</a:t>
            </a:r>
          </a:p>
        </p:txBody>
      </p:sp>
      <p:sp>
        <p:nvSpPr>
          <p:cNvPr id="115" name="Right Triangle 114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n placed on top of a signature line">
            <a:extLst>
              <a:ext uri="{FF2B5EF4-FFF2-40B4-BE49-F238E27FC236}">
                <a16:creationId xmlns:a16="http://schemas.microsoft.com/office/drawing/2014/main" id="{AEAE2CC6-9806-7E7A-F334-433B89469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17" r="-1" b="-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4937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2AD951-A6AB-9151-E8BF-A462F59AA107}"/>
              </a:ext>
            </a:extLst>
          </p:cNvPr>
          <p:cNvSpPr txBox="1"/>
          <p:nvPr/>
        </p:nvSpPr>
        <p:spPr>
          <a:xfrm>
            <a:off x="1453626" y="208670"/>
            <a:ext cx="9284747" cy="8919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 &amp; 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BC44F-987B-1499-DF0F-55567E25AFFB}"/>
              </a:ext>
            </a:extLst>
          </p:cNvPr>
          <p:cNvSpPr txBox="1"/>
          <p:nvPr/>
        </p:nvSpPr>
        <p:spPr>
          <a:xfrm>
            <a:off x="628450" y="1554733"/>
            <a:ext cx="109350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This is the first version of the EYE Guide app will be available soon on Google Play.</a:t>
            </a:r>
            <a:r>
              <a:rPr lang="en-US" sz="24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47BB31-9CC3-95E4-283C-9C7CD632F372}"/>
              </a:ext>
            </a:extLst>
          </p:cNvPr>
          <p:cNvSpPr txBox="1"/>
          <p:nvPr/>
        </p:nvSpPr>
        <p:spPr>
          <a:xfrm>
            <a:off x="461910" y="3086105"/>
            <a:ext cx="112681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The second version will include two important features:</a:t>
            </a:r>
          </a:p>
          <a:p>
            <a:pPr algn="ctr"/>
            <a:endParaRPr lang="en-US" sz="3200" b="1" dirty="0"/>
          </a:p>
          <a:p>
            <a:pPr marL="342900" indent="-342900" algn="ctr">
              <a:buFont typeface="+mj-lt"/>
              <a:buAutoNum type="arabicPeriod"/>
            </a:pPr>
            <a:r>
              <a:rPr lang="en-US" sz="3200" b="1" dirty="0"/>
              <a:t>Guidance Feature.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3200" b="1" dirty="0"/>
              <a:t>Image Captioning Feature.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68264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D9477CE-EE47-C47F-2C94-AD2F45F48980}"/>
              </a:ext>
            </a:extLst>
          </p:cNvPr>
          <p:cNvSpPr txBox="1"/>
          <p:nvPr/>
        </p:nvSpPr>
        <p:spPr>
          <a:xfrm>
            <a:off x="417531" y="448045"/>
            <a:ext cx="4952999" cy="1683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Guidance Feature.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66C27-A9D0-122B-090A-347C4D0BBAA2}"/>
              </a:ext>
            </a:extLst>
          </p:cNvPr>
          <p:cNvSpPr txBox="1"/>
          <p:nvPr/>
        </p:nvSpPr>
        <p:spPr>
          <a:xfrm>
            <a:off x="201791" y="3074255"/>
            <a:ext cx="5690551" cy="3393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Implementation: </a:t>
            </a:r>
            <a:r>
              <a:rPr lang="en-US" sz="2400" dirty="0">
                <a:solidFill>
                  <a:srgbClr val="FFFFFF"/>
                </a:solidFill>
              </a:rPr>
              <a:t>by splitting the frame into three parts.</a:t>
            </a:r>
            <a:endParaRPr lang="en-US" sz="2400" b="1" dirty="0">
              <a:solidFill>
                <a:srgbClr val="FFFFFF"/>
              </a:solidFill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Problem:</a:t>
            </a:r>
            <a:r>
              <a:rPr lang="en-US" sz="2400" dirty="0">
                <a:solidFill>
                  <a:srgbClr val="FFFFFF"/>
                </a:solidFill>
              </a:rPr>
              <a:t> if the three frames have bounding boxes.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Solution:</a:t>
            </a:r>
            <a:r>
              <a:rPr lang="en-US" sz="2400" dirty="0">
                <a:solidFill>
                  <a:srgbClr val="FFFFFF"/>
                </a:solidFill>
              </a:rPr>
              <a:t> will hide automatically.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96FAE-245A-7492-D439-DD7BE6F5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9" r="23067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EF0C726-BD08-A05B-AB03-FDDF7FF72128}"/>
              </a:ext>
            </a:extLst>
          </p:cNvPr>
          <p:cNvSpPr txBox="1"/>
          <p:nvPr/>
        </p:nvSpPr>
        <p:spPr>
          <a:xfrm>
            <a:off x="201791" y="2060541"/>
            <a:ext cx="6122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2800" b="1" dirty="0"/>
              <a:t>To avoid obstacles on the street.</a:t>
            </a:r>
          </a:p>
        </p:txBody>
      </p:sp>
    </p:spTree>
    <p:extLst>
      <p:ext uri="{BB962C8B-B14F-4D97-AF65-F5344CB8AC3E}">
        <p14:creationId xmlns:p14="http://schemas.microsoft.com/office/powerpoint/2010/main" val="3280373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76DC59-E214-4C0B-6A74-344B1C7F8A2F}"/>
              </a:ext>
            </a:extLst>
          </p:cNvPr>
          <p:cNvSpPr txBox="1"/>
          <p:nvPr/>
        </p:nvSpPr>
        <p:spPr>
          <a:xfrm>
            <a:off x="2744771" y="339365"/>
            <a:ext cx="6702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1. Image Captioning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2D298-AC37-9881-EEDD-5E97929F0FE4}"/>
              </a:ext>
            </a:extLst>
          </p:cNvPr>
          <p:cNvSpPr txBox="1"/>
          <p:nvPr/>
        </p:nvSpPr>
        <p:spPr>
          <a:xfrm>
            <a:off x="1377883" y="1140643"/>
            <a:ext cx="943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This feature is to help them in describing the scene.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9F89F-528A-0A75-7FB8-5DF4031F5D0A}"/>
              </a:ext>
            </a:extLst>
          </p:cNvPr>
          <p:cNvSpPr txBox="1"/>
          <p:nvPr/>
        </p:nvSpPr>
        <p:spPr>
          <a:xfrm>
            <a:off x="81696" y="1726478"/>
            <a:ext cx="11777223" cy="13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will it be implemented?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coco dataset has a caption for each image, a model will be trained on this dataset and the result will be as these photos.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30.png" descr="teaser results">
            <a:extLst>
              <a:ext uri="{FF2B5EF4-FFF2-40B4-BE49-F238E27FC236}">
                <a16:creationId xmlns:a16="http://schemas.microsoft.com/office/drawing/2014/main" id="{308FD605-74BE-3A50-A63E-42840F1479F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95340" y="3673097"/>
            <a:ext cx="8201320" cy="20795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6621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456914-7557-4672-ABA9-2B7AB5A61566}"/>
              </a:ext>
            </a:extLst>
          </p:cNvPr>
          <p:cNvSpPr txBox="1"/>
          <p:nvPr/>
        </p:nvSpPr>
        <p:spPr>
          <a:xfrm>
            <a:off x="459546" y="-30449"/>
            <a:ext cx="6092053" cy="2247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Definition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A7D241-9C22-4FAA-AA2F-3F7DAD07A204}"/>
              </a:ext>
            </a:extLst>
          </p:cNvPr>
          <p:cNvSpPr txBox="1"/>
          <p:nvPr/>
        </p:nvSpPr>
        <p:spPr>
          <a:xfrm>
            <a:off x="444003" y="1843290"/>
            <a:ext cx="5196400" cy="411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000" b="1" dirty="0">
                <a:solidFill>
                  <a:srgbClr val="FFFFFF"/>
                </a:solidFill>
              </a:rPr>
              <a:t>According to the world blind union, there are about 253 million people around the world with serious vision problems.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sz="2000" b="1" dirty="0">
              <a:solidFill>
                <a:srgbClr val="FFFFFF"/>
              </a:solidFill>
            </a:endParaRP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000" b="1" dirty="0">
                <a:solidFill>
                  <a:srgbClr val="FFFFFF"/>
                </a:solidFill>
              </a:rPr>
              <a:t>There are about 47 million of them who are blind.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sz="2000" b="1" dirty="0">
              <a:solidFill>
                <a:srgbClr val="FFFFFF"/>
              </a:solidFill>
            </a:endParaRP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000" b="1" dirty="0">
                <a:solidFill>
                  <a:srgbClr val="FFFFFF"/>
                </a:solidFill>
              </a:rPr>
              <a:t>Visually impaired people can sense light and shadows only and cannot see objects in front of them.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033" name="Picture 1032" descr="One in a crowd">
            <a:extLst>
              <a:ext uri="{FF2B5EF4-FFF2-40B4-BE49-F238E27FC236}">
                <a16:creationId xmlns:a16="http://schemas.microsoft.com/office/drawing/2014/main" id="{A6B11282-0BDF-4984-A00F-A3F71D4B9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3" r="12401" b="-2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9667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90F802-8BC1-4562-9358-9C8C2649CA1E}"/>
              </a:ext>
            </a:extLst>
          </p:cNvPr>
          <p:cNvSpPr txBox="1"/>
          <p:nvPr/>
        </p:nvSpPr>
        <p:spPr>
          <a:xfrm>
            <a:off x="453142" y="2954226"/>
            <a:ext cx="5414249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 </a:t>
            </a:r>
          </a:p>
        </p:txBody>
      </p:sp>
      <p:pic>
        <p:nvPicPr>
          <p:cNvPr id="8" name="Graphic 7" descr="Books">
            <a:extLst>
              <a:ext uri="{FF2B5EF4-FFF2-40B4-BE49-F238E27FC236}">
                <a16:creationId xmlns:a16="http://schemas.microsoft.com/office/drawing/2014/main" id="{3C547705-8613-41EE-A126-B727ADC42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157" y="301459"/>
            <a:ext cx="5810316" cy="5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EF6DCA-CF3D-4CB1-88A6-E9E891127386}"/>
              </a:ext>
            </a:extLst>
          </p:cNvPr>
          <p:cNvSpPr txBox="1"/>
          <p:nvPr/>
        </p:nvSpPr>
        <p:spPr>
          <a:xfrm>
            <a:off x="4322012" y="221942"/>
            <a:ext cx="3547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5967" y="1428085"/>
            <a:ext cx="104400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Shadi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Nazari, M.A. and Hardt, W., 2019. Outdoor navigation for visually impaired based on deep learning.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Proc. CEUR Workshop Proc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2514, pp. 97-406).</a:t>
            </a:r>
            <a:endParaRPr lang="en-US" b="1" u="sng" dirty="0">
              <a:solidFill>
                <a:schemeClr val="tx2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Sierra, J.S.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Togores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2012. Designing mobile apps for visually impaired and blind users.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Fifth international conference on advances in computer-human interactions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47-52).</a:t>
            </a:r>
            <a:endParaRPr lang="en-US" b="1" dirty="0">
              <a:solidFill>
                <a:schemeClr val="tx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Chucai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Yi,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Yingli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Tian, Aries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Arditi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," Portable Camera-Based Assistive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Te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and Product Label Reading From Hand-Held Objects for Blind Persons". IEEE/ASME TRANSACTIONS ON MECHATRONICS, vol. 19, NO. 3, June 2014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X. Chen and A. L. Yuille, "Detecting and reading text in natural scenes," in Proc. Compute. Vision Pattern Recognise. 2004, vol. 2, pp. II-366-11-373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K. Kim, K. Jung, and J. Kim, "Texture-based approach for text detection in images using support vector machines and continuously adaptive mean shift algorithm," IEEE Trans. Pattern Anal. Mach. Intel., vol. 25, no. 12,pp. 1631-1639,Dec. 2003.</a:t>
            </a:r>
          </a:p>
          <a:p>
            <a:pPr marL="342900" indent="-342900" algn="just">
              <a:buFont typeface="+mj-lt"/>
              <a:buAutoNum type="arabicPeriod"/>
            </a:pP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123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DFD17-D225-4EA4-8E90-E8DAAC027B6B}"/>
              </a:ext>
            </a:extLst>
          </p:cNvPr>
          <p:cNvSpPr txBox="1"/>
          <p:nvPr/>
        </p:nvSpPr>
        <p:spPr>
          <a:xfrm>
            <a:off x="2698811" y="150920"/>
            <a:ext cx="5783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03DDB-0767-48CB-9470-74E6B3394769}"/>
              </a:ext>
            </a:extLst>
          </p:cNvPr>
          <p:cNvSpPr txBox="1"/>
          <p:nvPr/>
        </p:nvSpPr>
        <p:spPr>
          <a:xfrm>
            <a:off x="639192" y="1420427"/>
            <a:ext cx="105200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6"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Abburu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V., Gupta,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Rimitha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S.R.,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Mulimani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Koolagudi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S.G., 2017, August. Currency recognition system using image processing.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 Tenth International Conference on Contemporary Computing (IC3)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1-6). IEEE.</a:t>
            </a:r>
          </a:p>
          <a:p>
            <a:pPr marL="342900" indent="-342900" algn="just">
              <a:buFont typeface="+mj-lt"/>
              <a:buAutoNum type="arabicPeriod" startAt="6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Redmon, J.,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Divvala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Girshick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and Farhadi, A., 2016. You only look once: Unified, real-time object detection.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779-788).</a:t>
            </a:r>
          </a:p>
          <a:p>
            <a:pPr marL="342900" indent="-342900" algn="just">
              <a:buFont typeface="+mj-lt"/>
              <a:buAutoNum type="arabicPeriod" startAt="6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Hansen, D.K.,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Nasrollahi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K., Rasmussen, C.B.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Moeslund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T.B., 2017. Real-time barcode detection and classification using deep learning.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Joint Conference on Computational Intelligence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321-327). SCITEPRESS Digital Library.</a:t>
            </a:r>
          </a:p>
          <a:p>
            <a:pPr marL="342900" indent="-342900" algn="just">
              <a:buFont typeface="+mj-lt"/>
              <a:buAutoNum type="arabicPeriod" startAt="6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Shi, B., Bai, X. and Yao, C., 2016. An end-to-end trainable neural network for image-based sequence recognition and its application to scene text recognition.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(11), pp.2298-2304.</a:t>
            </a:r>
          </a:p>
          <a:p>
            <a:pPr marL="342900" indent="-342900">
              <a:buFont typeface="+mj-lt"/>
              <a:buAutoNum type="arabicPeriod" startAt="6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17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A7EAC-CF61-4805-A2A0-5A579FAC7599}"/>
              </a:ext>
            </a:extLst>
          </p:cNvPr>
          <p:cNvSpPr txBox="1"/>
          <p:nvPr/>
        </p:nvSpPr>
        <p:spPr>
          <a:xfrm>
            <a:off x="453142" y="2954226"/>
            <a:ext cx="5555624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 </a:t>
            </a:r>
          </a:p>
        </p:txBody>
      </p:sp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7F49142B-71AB-47BC-9592-B407FB8BE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24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6557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898950-A184-4E4A-A088-DE1085ABE235}"/>
              </a:ext>
            </a:extLst>
          </p:cNvPr>
          <p:cNvSpPr txBox="1"/>
          <p:nvPr/>
        </p:nvSpPr>
        <p:spPr>
          <a:xfrm>
            <a:off x="453142" y="2954226"/>
            <a:ext cx="5414249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299" name="Graphic 298" descr="Handshake">
            <a:extLst>
              <a:ext uri="{FF2B5EF4-FFF2-40B4-BE49-F238E27FC236}">
                <a16:creationId xmlns:a16="http://schemas.microsoft.com/office/drawing/2014/main" id="{4D94E39F-9034-480E-B307-3CC85045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157" y="301459"/>
            <a:ext cx="5810316" cy="5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215993-EFC5-4A96-B707-58FF12DBEC6D}"/>
              </a:ext>
            </a:extLst>
          </p:cNvPr>
          <p:cNvSpPr txBox="1"/>
          <p:nvPr/>
        </p:nvSpPr>
        <p:spPr>
          <a:xfrm>
            <a:off x="457199" y="732348"/>
            <a:ext cx="5747015" cy="2771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Definition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AF9C0-65FC-4230-BD92-EC63872A44C6}"/>
              </a:ext>
            </a:extLst>
          </p:cNvPr>
          <p:cNvSpPr txBox="1"/>
          <p:nvPr/>
        </p:nvSpPr>
        <p:spPr>
          <a:xfrm>
            <a:off x="595447" y="1831473"/>
            <a:ext cx="4839566" cy="402798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 startAt="4"/>
            </a:pPr>
            <a:r>
              <a:rPr lang="en-US" sz="2000" b="1" dirty="0">
                <a:solidFill>
                  <a:srgbClr val="FFFFFF"/>
                </a:solidFill>
              </a:rPr>
              <a:t>Visual impaired and blind people frequently do not detect or recognize outdoor obstacles.</a:t>
            </a: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 startAt="4"/>
            </a:pPr>
            <a:endParaRPr lang="en-US" sz="20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 startAt="4"/>
            </a:pPr>
            <a:r>
              <a:rPr lang="en-US" sz="2000" b="1" dirty="0">
                <a:solidFill>
                  <a:srgbClr val="FFFFFF"/>
                </a:solidFill>
              </a:rPr>
              <a:t>They need guidance to avoid risks.</a:t>
            </a: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 startAt="4"/>
            </a:pPr>
            <a:endParaRPr lang="en-US" sz="20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 startAt="4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Eye Guide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rgbClr val="FFFFFF"/>
                </a:solidFill>
              </a:rPr>
              <a:t>will help the visually impaired and the blind people in an outdoor environment without depending on other people.</a:t>
            </a:r>
          </a:p>
        </p:txBody>
      </p:sp>
      <p:pic>
        <p:nvPicPr>
          <p:cNvPr id="11" name="Picture 10" descr="A person walking a dog&#10;&#10;Description automatically generated">
            <a:extLst>
              <a:ext uri="{FF2B5EF4-FFF2-40B4-BE49-F238E27FC236}">
                <a16:creationId xmlns:a16="http://schemas.microsoft.com/office/drawing/2014/main" id="{77173302-E37F-44FC-A63F-87B171D3C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17" y="1777522"/>
            <a:ext cx="2715943" cy="2511802"/>
          </a:xfrm>
          <a:prstGeom prst="rect">
            <a:avLst/>
          </a:prstGeom>
        </p:spPr>
      </p:pic>
      <p:pic>
        <p:nvPicPr>
          <p:cNvPr id="7" name="Picture 2" descr="A person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9E554995-DEAD-449D-90F9-88F351A6E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1" b="23224"/>
          <a:stretch/>
        </p:blipFill>
        <p:spPr bwMode="auto">
          <a:xfrm>
            <a:off x="5828745" y="4414848"/>
            <a:ext cx="5928635" cy="193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wo people looking at a book&#10;&#10;Description automatically generated">
            <a:extLst>
              <a:ext uri="{FF2B5EF4-FFF2-40B4-BE49-F238E27FC236}">
                <a16:creationId xmlns:a16="http://schemas.microsoft.com/office/drawing/2014/main" id="{0670DD82-C57F-43EF-96D6-FF4907012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683" y="1789862"/>
            <a:ext cx="3086698" cy="25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C8C83-EBAD-42E6-A8A8-0AF2F45F924E}"/>
              </a:ext>
            </a:extLst>
          </p:cNvPr>
          <p:cNvSpPr txBox="1"/>
          <p:nvPr/>
        </p:nvSpPr>
        <p:spPr>
          <a:xfrm>
            <a:off x="922430" y="3589650"/>
            <a:ext cx="6548127" cy="2141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Motivation </a:t>
            </a:r>
          </a:p>
        </p:txBody>
      </p:sp>
      <p:pic>
        <p:nvPicPr>
          <p:cNvPr id="7" name="Picture 6" descr="One glowing light bulb among other light bulbs">
            <a:extLst>
              <a:ext uri="{FF2B5EF4-FFF2-40B4-BE49-F238E27FC236}">
                <a16:creationId xmlns:a16="http://schemas.microsoft.com/office/drawing/2014/main" id="{A46354A2-B5E3-48F0-ABBC-4BB9AC779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8" b="22439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31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35D9E-4744-426C-B77A-FB94372D324C}"/>
              </a:ext>
            </a:extLst>
          </p:cNvPr>
          <p:cNvSpPr txBox="1"/>
          <p:nvPr/>
        </p:nvSpPr>
        <p:spPr>
          <a:xfrm>
            <a:off x="457200" y="720772"/>
            <a:ext cx="3718767" cy="5531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bg1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Motivation 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B3BB4AAC-5BD3-4C83-A0F5-C6CD25B576AD}"/>
              </a:ext>
            </a:extLst>
          </p:cNvPr>
          <p:cNvGraphicFramePr/>
          <p:nvPr/>
        </p:nvGraphicFramePr>
        <p:xfrm>
          <a:off x="4184068" y="152400"/>
          <a:ext cx="7812562" cy="6163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394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3003C6-F911-4CFC-8738-F72E46B32204}"/>
              </a:ext>
            </a:extLst>
          </p:cNvPr>
          <p:cNvSpPr txBox="1"/>
          <p:nvPr/>
        </p:nvSpPr>
        <p:spPr>
          <a:xfrm>
            <a:off x="838205" y="732348"/>
            <a:ext cx="6542916" cy="278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Objective </a:t>
            </a:r>
          </a:p>
        </p:txBody>
      </p:sp>
      <p:pic>
        <p:nvPicPr>
          <p:cNvPr id="6" name="Picture 5" descr="Three arrows on bullseye">
            <a:extLst>
              <a:ext uri="{FF2B5EF4-FFF2-40B4-BE49-F238E27FC236}">
                <a16:creationId xmlns:a16="http://schemas.microsoft.com/office/drawing/2014/main" id="{8F4D594E-C4FC-4DB0-99C3-88DE6AC60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70" r="2" b="3482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809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119E2E-C7C9-492F-98EB-1CCEFCB6E865}"/>
              </a:ext>
            </a:extLst>
          </p:cNvPr>
          <p:cNvGraphicFramePr/>
          <p:nvPr/>
        </p:nvGraphicFramePr>
        <p:xfrm>
          <a:off x="0" y="801355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7" name="Diagram 226">
            <a:extLst>
              <a:ext uri="{FF2B5EF4-FFF2-40B4-BE49-F238E27FC236}">
                <a16:creationId xmlns:a16="http://schemas.microsoft.com/office/drawing/2014/main" id="{BF7AE8DA-BD4C-460A-9C1F-29A5F9172BCE}"/>
              </a:ext>
            </a:extLst>
          </p:cNvPr>
          <p:cNvGraphicFramePr/>
          <p:nvPr/>
        </p:nvGraphicFramePr>
        <p:xfrm>
          <a:off x="3489011" y="4461468"/>
          <a:ext cx="8128000" cy="2291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4400394-6A6E-447C-9D18-923A8BCC3675}"/>
              </a:ext>
            </a:extLst>
          </p:cNvPr>
          <p:cNvCxnSpPr>
            <a:cxnSpLocks/>
          </p:cNvCxnSpPr>
          <p:nvPr/>
        </p:nvCxnSpPr>
        <p:spPr>
          <a:xfrm>
            <a:off x="7475974" y="3195376"/>
            <a:ext cx="0" cy="64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7C7085D6-C6C9-47F1-BE74-25F00F67BBF3}"/>
              </a:ext>
            </a:extLst>
          </p:cNvPr>
          <p:cNvCxnSpPr>
            <a:cxnSpLocks/>
          </p:cNvCxnSpPr>
          <p:nvPr/>
        </p:nvCxnSpPr>
        <p:spPr>
          <a:xfrm>
            <a:off x="9003323" y="4149969"/>
            <a:ext cx="135652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D5FF511-6B85-448C-8F91-BD944ABDE13A}"/>
              </a:ext>
            </a:extLst>
          </p:cNvPr>
          <p:cNvCxnSpPr>
            <a:cxnSpLocks/>
          </p:cNvCxnSpPr>
          <p:nvPr/>
        </p:nvCxnSpPr>
        <p:spPr>
          <a:xfrm flipH="1">
            <a:off x="4923692" y="4149969"/>
            <a:ext cx="40796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5F2998A-872B-442A-97F3-8C491A5284D6}"/>
              </a:ext>
            </a:extLst>
          </p:cNvPr>
          <p:cNvCxnSpPr>
            <a:cxnSpLocks/>
          </p:cNvCxnSpPr>
          <p:nvPr/>
        </p:nvCxnSpPr>
        <p:spPr>
          <a:xfrm flipH="1">
            <a:off x="4923692" y="4149969"/>
            <a:ext cx="1" cy="3114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9CD9FE9-B486-41C5-85EA-828F5FEC9B0F}"/>
              </a:ext>
            </a:extLst>
          </p:cNvPr>
          <p:cNvCxnSpPr>
            <a:cxnSpLocks/>
          </p:cNvCxnSpPr>
          <p:nvPr/>
        </p:nvCxnSpPr>
        <p:spPr>
          <a:xfrm>
            <a:off x="7475974" y="3838470"/>
            <a:ext cx="0" cy="6229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91BD1C3-9CAE-46D2-A821-3F49D037155E}"/>
              </a:ext>
            </a:extLst>
          </p:cNvPr>
          <p:cNvCxnSpPr>
            <a:cxnSpLocks/>
          </p:cNvCxnSpPr>
          <p:nvPr/>
        </p:nvCxnSpPr>
        <p:spPr>
          <a:xfrm flipH="1">
            <a:off x="10359850" y="4149969"/>
            <a:ext cx="1" cy="3114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DD2805C4-82D6-43B0-B634-75D3DB8A2319}"/>
              </a:ext>
            </a:extLst>
          </p:cNvPr>
          <p:cNvSpPr txBox="1"/>
          <p:nvPr/>
        </p:nvSpPr>
        <p:spPr>
          <a:xfrm>
            <a:off x="0" y="801355"/>
            <a:ext cx="40980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B9DC4E2-39CB-6BCA-7CEA-B23090A08185}"/>
              </a:ext>
            </a:extLst>
          </p:cNvPr>
          <p:cNvSpPr/>
          <p:nvPr/>
        </p:nvSpPr>
        <p:spPr>
          <a:xfrm>
            <a:off x="367645" y="4279769"/>
            <a:ext cx="2723892" cy="2291024"/>
          </a:xfrm>
          <a:prstGeom prst="wedgeRoundRectCallout">
            <a:avLst>
              <a:gd name="adj1" fmla="val -60978"/>
              <a:gd name="adj2" fmla="val 616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WE added OCR Feature.</a:t>
            </a:r>
          </a:p>
        </p:txBody>
      </p:sp>
    </p:spTree>
    <p:extLst>
      <p:ext uri="{BB962C8B-B14F-4D97-AF65-F5344CB8AC3E}">
        <p14:creationId xmlns:p14="http://schemas.microsoft.com/office/powerpoint/2010/main" val="208431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4048</TotalTime>
  <Words>1611</Words>
  <Application>Microsoft Office PowerPoint</Application>
  <PresentationFormat>Widescreen</PresentationFormat>
  <Paragraphs>188</Paragraphs>
  <Slides>44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Avenir Next LT Pro</vt:lpstr>
      <vt:lpstr>Calibri</vt:lpstr>
      <vt:lpstr>Posterama</vt:lpstr>
      <vt:lpstr>Roboto</vt:lpstr>
      <vt:lpstr>sohne</vt:lpstr>
      <vt:lpstr>Times New Roman</vt:lpstr>
      <vt:lpstr>SineVTI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ديفيد ماجد وصفى حنا بولس</dc:creator>
  <cp:lastModifiedBy>ديفيد ماجد وصفى حنا بولس</cp:lastModifiedBy>
  <cp:revision>41</cp:revision>
  <dcterms:created xsi:type="dcterms:W3CDTF">2022-06-30T11:09:27Z</dcterms:created>
  <dcterms:modified xsi:type="dcterms:W3CDTF">2022-07-04T11:11:58Z</dcterms:modified>
</cp:coreProperties>
</file>